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3" r:id="rId5"/>
    <p:sldId id="272" r:id="rId6"/>
    <p:sldId id="308" r:id="rId7"/>
    <p:sldId id="309" r:id="rId8"/>
    <p:sldId id="275" r:id="rId9"/>
    <p:sldId id="276" r:id="rId10"/>
    <p:sldId id="270" r:id="rId11"/>
    <p:sldId id="258" r:id="rId12"/>
    <p:sldId id="259" r:id="rId13"/>
    <p:sldId id="260" r:id="rId14"/>
    <p:sldId id="261" r:id="rId15"/>
    <p:sldId id="290" r:id="rId16"/>
    <p:sldId id="262" r:id="rId17"/>
    <p:sldId id="263" r:id="rId18"/>
    <p:sldId id="264" r:id="rId19"/>
    <p:sldId id="291" r:id="rId20"/>
    <p:sldId id="265" r:id="rId21"/>
    <p:sldId id="266" r:id="rId22"/>
    <p:sldId id="292" r:id="rId23"/>
    <p:sldId id="293" r:id="rId24"/>
    <p:sldId id="298" r:id="rId25"/>
    <p:sldId id="299" r:id="rId26"/>
    <p:sldId id="267" r:id="rId27"/>
    <p:sldId id="268" r:id="rId28"/>
    <p:sldId id="274" r:id="rId29"/>
    <p:sldId id="277" r:id="rId30"/>
    <p:sldId id="278" r:id="rId31"/>
    <p:sldId id="279" r:id="rId32"/>
    <p:sldId id="284" r:id="rId33"/>
    <p:sldId id="294" r:id="rId34"/>
    <p:sldId id="285" r:id="rId35"/>
    <p:sldId id="287" r:id="rId36"/>
    <p:sldId id="286" r:id="rId37"/>
    <p:sldId id="295" r:id="rId38"/>
    <p:sldId id="296" r:id="rId39"/>
    <p:sldId id="297" r:id="rId40"/>
    <p:sldId id="305" r:id="rId41"/>
    <p:sldId id="280" r:id="rId42"/>
    <p:sldId id="288" r:id="rId43"/>
    <p:sldId id="300" r:id="rId44"/>
    <p:sldId id="304" r:id="rId45"/>
    <p:sldId id="301" r:id="rId46"/>
    <p:sldId id="302" r:id="rId47"/>
    <p:sldId id="303" r:id="rId48"/>
    <p:sldId id="28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3" d="100"/>
          <a:sy n="43" d="100"/>
        </p:scale>
        <p:origin x="9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3.233"/>
    </inkml:context>
    <inkml:brush xml:id="br0">
      <inkml:brushProperty name="width" value="0.1" units="cm"/>
      <inkml:brushProperty name="height" value="0.1" units="cm"/>
      <inkml:brushProperty name="color" value="#E71224"/>
    </inkml:brush>
  </inkml:definitions>
  <inkml:trace contextRef="#ctx0" brushRef="#br0">1 1 24575,'0'1'0,"0"-1"0,0 1 0,1 0 0,-1 0 0,0-1 0,1 1 0,-1 0 0,1-1 0,-1 1 0,1 0 0,-1-1 0,1 1 0,-1-1 0,1 1 0,0-1 0,-1 1 0,1-1 0,0 1 0,-1-1 0,1 0 0,0 1 0,-1-1 0,1 0 0,0 0 0,0 1 0,0-1 0,-1 0 0,2 0 0,28 4 0,-24-4 0,458 9 0,-289-11 0,653 25 0,-85 0 0,78-24-1365,-799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5T02:34:12.031"/>
    </inkml:context>
    <inkml:brush xml:id="br0">
      <inkml:brushProperty name="width" value="0.1" units="cm"/>
      <inkml:brushProperty name="height" value="0.1" units="cm"/>
      <inkml:brushProperty name="color" value="#E71224"/>
    </inkml:brush>
  </inkml:definitions>
  <inkml:trace contextRef="#ctx0" brushRef="#br0">1 597 24575,'4'0'0,"6"0"0,6 0 0,0 9 0,-3 7 0,1 10 0,-1 5 0,0 1 0,3-9 0,4-21 0,2-34 0,2-28 0,5-27 0,8-24 0,5-7 0,9-6 0,5 10 0,-7 25-8191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456"/>
    </inkml:context>
    <inkml:brush xml:id="br0">
      <inkml:brushProperty name="width" value="0.1" units="cm"/>
      <inkml:brushProperty name="height" value="0.1" units="cm"/>
      <inkml:brushProperty name="color" value="#E71224"/>
    </inkml:brush>
  </inkml:definitions>
  <inkml:trace contextRef="#ctx0" brushRef="#br0">1 71 24575,'4'0'0,"7"0"0,5 0 0,22-4 0,13-2 0,7 1 0,-2 0 0,-1 2 0,-2-3 0,-10-6 0,-8 1 0,-4 0 0,-9 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972"/>
    </inkml:context>
    <inkml:brush xml:id="br0">
      <inkml:brushProperty name="width" value="0.1" units="cm"/>
      <inkml:brushProperty name="height" value="0.1" units="cm"/>
      <inkml:brushProperty name="color" value="#E71224"/>
    </inkml:brush>
  </inkml:definitions>
  <inkml:trace contextRef="#ctx0" brushRef="#br0">0 55 24575,'9'0'0,"16"0"0,17 0 0,15 0 0,10 0 0,3 0 0,-1 0 0,-9 0 0,-5 0 0,-7-5 0,-4-1 0,-5-4 0,-4-5 0,-8-4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6.488"/>
    </inkml:context>
    <inkml:brush xml:id="br0">
      <inkml:brushProperty name="width" value="0.1" units="cm"/>
      <inkml:brushProperty name="height" value="0.1" units="cm"/>
      <inkml:brushProperty name="color" value="#E71224"/>
    </inkml:brush>
  </inkml:definitions>
  <inkml:trace contextRef="#ctx0" brushRef="#br0">0 0 24575,'24'2'0,"-1"0"0,1 1 0,-1 1 0,0 2 0,-1 0 0,1 1 0,41 21 0,0 5 0,75 52 0,-85-58 0,-43-23 0,0 1 0,-1 0 0,17 11 0,-26-15 0,1 0 0,-1 0 0,0 1 0,0-1 0,1 0 0,-1 1 0,0-1 0,0 1 0,0 0 0,-1-1 0,1 1 0,0 0 0,0-1 0,-1 1 0,1 0 0,-1 0 0,0 0 0,0-1 0,1 1 0,-1 2 0,-1 1 0,1 0 0,-1 0 0,0 1 0,0-1 0,-1-1 0,1 1 0,-4 6 0,-3 5 0,0 0 0,-2-1 0,-11 16 0,-32 33 0,36-44 0,0 0 0,1 1 0,1 1 0,-15 30 0,16-27-17,0 0 1,-2-1-1,-1-1 0,-23 24 0,3-2-1264,20-23-5545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5T02:34:29.158"/>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3:12:59.26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46:03.684"/>
    </inkml:context>
    <inkml:brush xml:id="br0">
      <inkml:brushProperty name="width" value="0.05" units="cm"/>
      <inkml:brushProperty name="height" value="0.05" units="cm"/>
      <inkml:brushProperty name="color" value="#E71224"/>
    </inkml:brush>
  </inkml:definitions>
  <inkml:trace contextRef="#ctx0" brushRef="#br0">638 1 24575,'-16'2'0,"0"0"0,-1 1 0,1 1 0,0 1 0,1 0 0,-1 2 0,-24 12 0,-13 5 0,32-15 0,1 0 0,0 2 0,1 0 0,0 1 0,1 1 0,0 1 0,1 1 0,1 0 0,0 1 0,1 1 0,1 0 0,1 1 0,0 0 0,1 1 0,-14 32 0,13-26 0,2 1 0,2-1 0,0 2 0,1-1 0,2 1 0,-4 31 0,8-37 0,1 0 0,0 0 0,2 0 0,0-1 0,2 1 0,0 0 0,1-1 0,12 37 0,-13-51 0,-1 1 0,1-1 0,1 0 0,-1 1 0,1-2 0,0 1 0,0 0 0,1-1 0,0 0 0,0 0 0,0 0 0,0 0 0,1-1 0,-1 0 0,1 0 0,0-1 0,1 1 0,-1-1 0,1-1 0,-1 1 0,13 2 0,4-1 0,1-1 0,-1-2 0,1 0 0,-1-1 0,30-5 0,-42 3 0,0 0 0,-1 0 0,1-1 0,-1-1 0,1 0 0,-1 0 0,0-1 0,-1 0 0,1-1 0,-1 0 0,0 0 0,0-1 0,-1 0 0,0-1 0,0 0 0,9-12 0,9-14 0,-2-2 0,37-71 0,-48 81 0,1-3 0,-2 0 0,-1-2 0,-1 1 0,-2-1 0,-1-1 0,-2 1 0,0-1 0,-3 0 0,0 0 0,-2 0 0,-7-54 0,6 83 0,1 0 0,-1 0 0,0 0 0,1 0 0,-2 0 0,1 0 0,0 0 0,0 1 0,-1-1 0,0 0 0,1 1 0,-1-1 0,0 1 0,0 0 0,0-1 0,-1 1 0,1 0 0,0 1 0,-1-1 0,1 0 0,-1 1 0,-3-3 0,-7-1 0,0 0 0,0 1 0,-26-5 0,28 6 0,-107-16-455,-2 6 0,-138 1 0,117 9-6371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4.698"/>
    </inkml:context>
    <inkml:brush xml:id="br0">
      <inkml:brushProperty name="width" value="0.1" units="cm"/>
      <inkml:brushProperty name="height" value="0.1" units="cm"/>
      <inkml:brushProperty name="color" value="#E71224"/>
    </inkml:brush>
  </inkml:definitions>
  <inkml:trace contextRef="#ctx0" brushRef="#br0">1 0 24575,'1514'0'0,"-1454"5"-1365,-40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7.500"/>
    </inkml:context>
    <inkml:brush xml:id="br0">
      <inkml:brushProperty name="width" value="0.1" units="cm"/>
      <inkml:brushProperty name="height" value="0.1"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8.257"/>
    </inkml:context>
    <inkml:brush xml:id="br0">
      <inkml:brushProperty name="width" value="0.1" units="cm"/>
      <inkml:brushProperty name="height" value="0.1" units="cm"/>
      <inkml:brushProperty name="color" value="#E71224"/>
    </inkml:brush>
  </inkml:definitions>
  <inkml:trace contextRef="#ctx0" brushRef="#br0">0 1 24575,'1523'0'-1365,"-1479"0"-5461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3:18.472"/>
    </inkml:context>
    <inkml:brush xml:id="br0">
      <inkml:brushProperty name="width" value="0.05" units="cm"/>
      <inkml:brushProperty name="height" value="0.05" units="cm"/>
      <inkml:brushProperty name="color" value="#E71224"/>
    </inkml:brush>
  </inkml:definitions>
  <inkml:trace contextRef="#ctx0" brushRef="#br0">1 75 24575,'8'0'0,"13"0"0,28 0 0,38-5 0,33-5 0,38-1 0,34 0 0,8 4 0,-8 1 0,-24 3 0,-28 2 0,-32-8 0,-35-3-8191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4.313"/>
    </inkml:context>
    <inkml:brush xml:id="br0">
      <inkml:brushProperty name="width" value="0.1" units="cm"/>
      <inkml:brushProperty name="height" value="0.1" units="cm"/>
      <inkml:brushProperty name="color" value="#E71224"/>
    </inkml:brush>
  </inkml:definitions>
  <inkml:trace contextRef="#ctx0" brushRef="#br0">0 54 24575,'194'-12'0,"-32"1"0,243 9 0,23 0 0,-178-24-1365,-225 26-5461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5.980"/>
    </inkml:context>
    <inkml:brush xml:id="br0">
      <inkml:brushProperty name="width" value="0.1" units="cm"/>
      <inkml:brushProperty name="height" value="0.1" units="cm"/>
      <inkml:brushProperty name="color" value="#E71224"/>
    </inkml:brush>
  </inkml:definitions>
  <inkml:trace contextRef="#ctx0" brushRef="#br0">0 1 24575,'982'30'0,"-420"34"0,-454-47-455,0-6 0,143-2 0,-221-9-6371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8:48.740"/>
    </inkml:context>
    <inkml:brush xml:id="br0">
      <inkml:brushProperty name="width" value="0.1" units="cm"/>
      <inkml:brushProperty name="height" value="0.1" units="cm"/>
      <inkml:brushProperty name="color" value="#E71224"/>
    </inkml:brush>
  </inkml:definitions>
  <inkml:trace contextRef="#ctx0" brushRef="#br0">0 329 24575,'3'57'0,"18"97"0,-9-78 0,-9-53 0,-1-7 0,0 0 0,1-1 0,1 1 0,7 18 0,-11-33 0,0-1 0,0 0 0,0 1 0,1-1 0,-1 0 0,0 1 0,0-1 0,0 0 0,0 1 0,1-1 0,-1 0 0,0 0 0,0 1 0,0-1 0,1 0 0,-1 0 0,0 1 0,0-1 0,1 0 0,-1 0 0,0 0 0,1 1 0,-1-1 0,0 0 0,1 0 0,-1 0 0,0 0 0,1 0 0,-1 0 0,0 0 0,1 0 0,-1 0 0,0 0 0,1 0 0,-1 0 0,0 0 0,1 0 0,-1 0 0,0 0 0,1 0 0,0-1 0,13-14 0,12-31 0,-24 42 0,114-246 49,65-127-1463,-153 327-5412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6:54.219"/>
    </inkml:context>
    <inkml:brush xml:id="br0">
      <inkml:brushProperty name="width" value="0.1" units="cm"/>
      <inkml:brushProperty name="height" value="0.1" units="cm"/>
      <inkml:brushProperty name="color" value="#E71224"/>
    </inkml:brush>
  </inkml:definitions>
  <inkml:trace contextRef="#ctx0" brushRef="#br0">2 385 24575,'-1'74'0,"2"80"0,-1-150 0,1 0 0,-1-1 0,1 1 0,-1 0 0,1-1 0,0 1 0,0-1 0,1 1 0,-1-1 0,1 0 0,0 1 0,0-1 0,0 0 0,0 0 0,0 0 0,1 0 0,-1-1 0,5 4 0,-5-5 0,0 0 0,0 0 0,1 0 0,-1 0 0,0-1 0,1 1 0,-1-1 0,0 1 0,1-1 0,-1 0 0,1 0 0,-1 0 0,0 0 0,1-1 0,-1 1 0,1-1 0,-1 1 0,0-1 0,0 0 0,1 0 0,-1 0 0,0 0 0,0 0 0,0-1 0,0 1 0,0-1 0,0 1 0,-1-1 0,3-2 0,7-6 0,-1-1 0,0 0 0,0-1 0,-1 0 0,12-23 0,34-75 0,-31 57 0,39-69-682,93-136-1,-134 226-6143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9E7C-869A-6197-AB77-030742517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C4124C-4D46-71F8-1C4D-A1F879652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BBCF5F-1551-0877-E580-DFC46629D3C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EF7031-2BB0-A819-13BE-30C2F0FE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BF8CE-E4C2-3877-9A00-FE9D0F745F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54435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488E-D355-8BB6-0FA7-045BC776CE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C1C4EB-DF7A-C3C0-15CC-7532B845CD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76155-6FB7-C40E-096E-4130D643DEFB}"/>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F1EC78C-5B15-BC7B-BC1F-5B46EB850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B76D5-E325-9AFD-A70E-1F5BA635475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228349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95B6E6-81D2-A94A-7242-BB167A180C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B13BB8-8CF0-6914-5DCE-E3493ECE6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EADCF-3565-0AF5-A646-01CFBB4ED018}"/>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B9D488-6A40-6296-3E81-808FB89B4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AD348-26DA-983F-A827-66D8DF49CCB7}"/>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421033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5250-A3C9-AB10-1896-29FF51CE9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31BA4-3393-F827-960B-0B8679459A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DBFE6-A5EE-037A-BF1E-66890E5D7BF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22DAAF62-6535-9A4A-EB33-DAD508C7A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39D52-17AD-BE8F-BB28-9937F72384B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338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7B9B-5DF3-09BC-4B84-A74D8AD2E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E8B93-AA04-B31A-36E1-0FAEAE7B0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63429-5627-4FEE-EAFD-F5484C0FD28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C20A541-A8E8-0D6C-D2A7-8785264A4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997C3-A3AC-00E5-4A52-A328E9B1011A}"/>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47891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807A-115A-4B90-C8B7-5E6311416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FDFBC-43B8-E187-CAFC-73E6387302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B85922-AEAD-6DD0-5A3C-22089FA5C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DF3B1-578C-0F0E-33AC-675645804BAC}"/>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0693E95A-E961-C635-1953-79178401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50B72-05D4-DCAA-4E02-6FED652B1D0C}"/>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6140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E889-29D3-CEDC-B823-76F388CCE4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9F64C-A28E-1206-5E37-04811C50F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33F91-8706-93C4-B63C-18F666A17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25505-31AC-C5FB-F930-2ED531571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A71DAE-CBF3-0294-3769-50C5644F1A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6B0551-EA98-EDDB-818F-F8C6E6ADD4C2}"/>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8" name="Footer Placeholder 7">
            <a:extLst>
              <a:ext uri="{FF2B5EF4-FFF2-40B4-BE49-F238E27FC236}">
                <a16:creationId xmlns:a16="http://schemas.microsoft.com/office/drawing/2014/main" id="{2E3C8839-59F6-3C2E-8573-6F26C6810A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A5772-4F01-5C69-6637-B511083216C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1596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ADB4-6D3E-3500-FBA7-C47B8D39D8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35CE8A-BF96-0CCA-9328-A62B33CB272F}"/>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4" name="Footer Placeholder 3">
            <a:extLst>
              <a:ext uri="{FF2B5EF4-FFF2-40B4-BE49-F238E27FC236}">
                <a16:creationId xmlns:a16="http://schemas.microsoft.com/office/drawing/2014/main" id="{E4E17338-AC84-B388-3FEA-451B03C6FE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C4CE1E-4301-8122-7254-5E4CF63C923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5171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B9121-2E07-63AC-0DFC-DDBD7D32343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3" name="Footer Placeholder 2">
            <a:extLst>
              <a:ext uri="{FF2B5EF4-FFF2-40B4-BE49-F238E27FC236}">
                <a16:creationId xmlns:a16="http://schemas.microsoft.com/office/drawing/2014/main" id="{09F0C612-64AC-40AF-0D77-CE16ABE52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E4BD4F-FFDD-0166-1524-875AB8FA4FE9}"/>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4505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E1DA-CAC8-46F0-C104-AC30CCF34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8A5EDA-8068-5DC6-EEDD-BAEF915A6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D9E900-9EB7-95A4-8225-E69D09546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8CFA0-AC44-97E8-006C-8F2C71FC6A89}"/>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19EF67C8-5A56-C8BA-F269-397D69E85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7E0B8-3D75-58D7-F540-DF3D953E9606}"/>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78238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AC3A-A50F-6D6A-4025-AEE01548C6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802BF-AFDA-0680-C4C0-433EEBAC1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4063E-0DCD-F13D-BB6B-A7D0CCC54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169A5-6EED-4F83-B4E7-A4E42532ACB1}"/>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E465C001-16AD-20A0-8D9C-9E358C18D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B5351-757B-0B10-1E53-8CD68F4C1C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75433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C2EE-D35E-C707-4A42-31EFAAAFA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944A60-7355-76B0-06EA-F47D39878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0C4AD8-226A-6659-D778-B8A2598D4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7374A048-50C1-26F9-7D8B-65C1A607E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C05E0E-3BC0-1251-78EF-B67891333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F69BC-A1FF-4A62-8E26-FE6AF55B293F}" type="slidenum">
              <a:rPr lang="en-US" smtClean="0"/>
              <a:t>‹#›</a:t>
            </a:fld>
            <a:endParaRPr lang="en-US"/>
          </a:p>
        </p:txBody>
      </p:sp>
    </p:spTree>
    <p:extLst>
      <p:ext uri="{BB962C8B-B14F-4D97-AF65-F5344CB8AC3E}">
        <p14:creationId xmlns:p14="http://schemas.microsoft.com/office/powerpoint/2010/main" val="234826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0.png"/><Relationship Id="rId4" Type="http://schemas.openxmlformats.org/officeDocument/2006/relationships/customXml" Target="../ink/ink5.xml"/></Relationships>
</file>

<file path=ppt/slides/_rels/slide28.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customXml" Target="../ink/ink7.xml"/><Relationship Id="rId4" Type="http://schemas.openxmlformats.org/officeDocument/2006/relationships/image" Target="../media/image440.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8.xml"/><Relationship Id="rId12"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470.png"/><Relationship Id="rId5" Type="http://schemas.openxmlformats.org/officeDocument/2006/relationships/image" Target="../media/image48.png"/><Relationship Id="rId10" Type="http://schemas.openxmlformats.org/officeDocument/2006/relationships/customXml" Target="../ink/ink10.xml"/><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customXml" Target="../ink/ink12.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14.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10.png"/><Relationship Id="rId10" Type="http://schemas.openxmlformats.org/officeDocument/2006/relationships/image" Target="../media/image2.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1.png"/><Relationship Id="rId4" Type="http://schemas.openxmlformats.org/officeDocument/2006/relationships/image" Target="../media/image69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2.wdp"/><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png"/><Relationship Id="rId5" Type="http://schemas.openxmlformats.org/officeDocument/2006/relationships/customXml" Target="../ink/ink2.xml"/><Relationship Id="rId10" Type="http://schemas.openxmlformats.org/officeDocument/2006/relationships/image" Target="../media/image220.png"/><Relationship Id="rId4" Type="http://schemas.openxmlformats.org/officeDocument/2006/relationships/image" Target="../media/image19.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hills with trees and fog">
            <a:extLst>
              <a:ext uri="{FF2B5EF4-FFF2-40B4-BE49-F238E27FC236}">
                <a16:creationId xmlns:a16="http://schemas.microsoft.com/office/drawing/2014/main" id="{291AADD9-5255-C202-EE34-7CABED590703}"/>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5310" b="1"/>
          <a:stretch/>
        </p:blipFill>
        <p:spPr>
          <a:xfrm>
            <a:off x="3523488" y="10"/>
            <a:ext cx="8668512" cy="6857990"/>
          </a:xfrm>
          <a:prstGeom prst="rect">
            <a:avLst/>
          </a:prstGeom>
        </p:spPr>
      </p:pic>
      <p:sp>
        <p:nvSpPr>
          <p:cNvPr id="65" name="Rectangle 6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242E18-75A9-56E9-708B-501D84F717DE}"/>
              </a:ext>
            </a:extLst>
          </p:cNvPr>
          <p:cNvSpPr>
            <a:spLocks noGrp="1"/>
          </p:cNvSpPr>
          <p:nvPr>
            <p:ph type="ctrTitle"/>
          </p:nvPr>
        </p:nvSpPr>
        <p:spPr>
          <a:xfrm>
            <a:off x="477980" y="1663331"/>
            <a:ext cx="5848174" cy="3204134"/>
          </a:xfrm>
        </p:spPr>
        <p:txBody>
          <a:bodyPr anchor="b">
            <a:normAutofit/>
          </a:bodyPr>
          <a:lstStyle/>
          <a:p>
            <a:pPr algn="l"/>
            <a:br>
              <a:rPr lang="en-US" sz="4400" b="1" dirty="0"/>
            </a:br>
            <a:r>
              <a:rPr lang="en-US" sz="4400" b="1" dirty="0" err="1"/>
              <a:t>Trạm</a:t>
            </a:r>
            <a:r>
              <a:rPr lang="en-US" sz="4400" b="1" dirty="0"/>
              <a:t> Quan </a:t>
            </a:r>
            <a:r>
              <a:rPr lang="en-US" sz="4400" b="1" dirty="0" err="1"/>
              <a:t>Trắc</a:t>
            </a:r>
            <a:r>
              <a:rPr lang="en-US" sz="4400" b="1" dirty="0"/>
              <a:t> </a:t>
            </a:r>
            <a:r>
              <a:rPr lang="en-US" sz="4400" b="1" dirty="0" err="1"/>
              <a:t>Thời</a:t>
            </a:r>
            <a:r>
              <a:rPr lang="en-US" sz="4400" b="1" dirty="0"/>
              <a:t> </a:t>
            </a:r>
            <a:r>
              <a:rPr lang="en-US" sz="4400" b="1" dirty="0" err="1"/>
              <a:t>Tiết</a:t>
            </a:r>
            <a:br>
              <a:rPr lang="en-US" sz="4400" b="1" dirty="0"/>
            </a:br>
            <a:r>
              <a:rPr lang="en-US" sz="4400" b="1" dirty="0"/>
              <a:t>Weather Station</a:t>
            </a:r>
            <a:br>
              <a:rPr lang="en-US" sz="4400" b="1" dirty="0"/>
            </a:br>
            <a:endParaRPr lang="en-US" sz="4400" b="1" dirty="0"/>
          </a:p>
        </p:txBody>
      </p:sp>
      <p:sp>
        <p:nvSpPr>
          <p:cNvPr id="3" name="Subtitle 2">
            <a:extLst>
              <a:ext uri="{FF2B5EF4-FFF2-40B4-BE49-F238E27FC236}">
                <a16:creationId xmlns:a16="http://schemas.microsoft.com/office/drawing/2014/main" id="{58DCFEFE-28E1-BE4D-0FFB-9AAEDD6FC745}"/>
              </a:ext>
            </a:extLst>
          </p:cNvPr>
          <p:cNvSpPr>
            <a:spLocks noGrp="1"/>
          </p:cNvSpPr>
          <p:nvPr>
            <p:ph type="subTitle" idx="1"/>
          </p:nvPr>
        </p:nvSpPr>
        <p:spPr>
          <a:xfrm>
            <a:off x="477980" y="4872922"/>
            <a:ext cx="4023359" cy="1208141"/>
          </a:xfrm>
        </p:spPr>
        <p:txBody>
          <a:bodyPr>
            <a:normAutofit/>
          </a:bodyPr>
          <a:lstStyle/>
          <a:p>
            <a:pPr algn="l"/>
            <a:r>
              <a:rPr lang="en-US" sz="2000" dirty="0"/>
              <a:t>BANLINHKIEN.COM</a:t>
            </a:r>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inh Kiện Điện Tử, Module, Công Cụ, Kit phát triển, Cảm biến,Sản phẩm công  nghệ">
            <a:extLst>
              <a:ext uri="{FF2B5EF4-FFF2-40B4-BE49-F238E27FC236}">
                <a16:creationId xmlns:a16="http://schemas.microsoft.com/office/drawing/2014/main" id="{015419B9-6637-8B43-E08F-57E46CB5D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80" y="988587"/>
            <a:ext cx="5122720" cy="111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2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2.1 </a:t>
            </a:r>
            <a:r>
              <a:rPr lang="en-US" sz="1400" b="1" dirty="0" err="1"/>
              <a:t>Datastream</a:t>
            </a:r>
            <a:endParaRPr lang="en-US" sz="1400" b="1" dirty="0"/>
          </a:p>
          <a:p>
            <a:pPr marL="0" indent="0">
              <a:buNone/>
            </a:pPr>
            <a:r>
              <a:rPr lang="en-US" sz="1400" dirty="0" err="1"/>
              <a:t>Thiết</a:t>
            </a:r>
            <a:r>
              <a:rPr lang="en-US" sz="1400" dirty="0"/>
              <a:t> </a:t>
            </a:r>
            <a:r>
              <a:rPr lang="en-US" sz="1400" dirty="0" err="1"/>
              <a:t>lập</a:t>
            </a:r>
            <a:r>
              <a:rPr lang="en-US" sz="1400" dirty="0"/>
              <a:t> </a:t>
            </a:r>
            <a:r>
              <a:rPr lang="en-US" sz="1400" dirty="0" err="1"/>
              <a:t>các</a:t>
            </a:r>
            <a:r>
              <a:rPr lang="en-US" sz="1400" dirty="0"/>
              <a:t> </a:t>
            </a:r>
            <a:r>
              <a:rPr lang="en-US" sz="1400" dirty="0" err="1"/>
              <a:t>giá</a:t>
            </a:r>
            <a:r>
              <a:rPr lang="en-US" sz="1400" dirty="0"/>
              <a:t> </a:t>
            </a:r>
            <a:r>
              <a:rPr lang="en-US" sz="1400" dirty="0" err="1"/>
              <a:t>trị</a:t>
            </a:r>
            <a:r>
              <a:rPr lang="en-US" sz="1400" dirty="0"/>
              <a:t> </a:t>
            </a:r>
            <a:r>
              <a:rPr lang="en-US" sz="1400" dirty="0" err="1"/>
              <a:t>datastream</a:t>
            </a:r>
            <a:r>
              <a:rPr lang="en-US" sz="1400" dirty="0"/>
              <a:t> </a:t>
            </a:r>
            <a:r>
              <a:rPr lang="en-US" sz="1400" dirty="0" err="1"/>
              <a:t>như</a:t>
            </a:r>
            <a:r>
              <a:rPr lang="en-US" sz="1400" dirty="0"/>
              <a:t> </a:t>
            </a:r>
            <a:r>
              <a:rPr lang="en-US" sz="1400" dirty="0" err="1"/>
              <a:t>sau</a:t>
            </a:r>
            <a:r>
              <a:rPr lang="en-US" sz="1400" dirty="0"/>
              <a:t>:</a:t>
            </a:r>
          </a:p>
          <a:p>
            <a:pPr>
              <a:buFontTx/>
              <a:buChar char="-"/>
            </a:pPr>
            <a:r>
              <a:rPr lang="en-US" sz="1400" dirty="0"/>
              <a:t>Temp (V0)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nhiệt</a:t>
            </a:r>
            <a:r>
              <a:rPr lang="en-US" sz="1400" dirty="0"/>
              <a:t> </a:t>
            </a:r>
            <a:r>
              <a:rPr lang="en-US" sz="1400" dirty="0" err="1"/>
              <a:t>độ</a:t>
            </a:r>
            <a:r>
              <a:rPr lang="en-US" sz="1400" dirty="0"/>
              <a:t> </a:t>
            </a:r>
            <a:r>
              <a:rPr lang="en-US" sz="1400" dirty="0" err="1"/>
              <a:t>môi</a:t>
            </a:r>
            <a:r>
              <a:rPr lang="en-US" sz="1400" dirty="0"/>
              <a:t> </a:t>
            </a:r>
            <a:r>
              <a:rPr lang="en-US" sz="1400" dirty="0" err="1"/>
              <a:t>trường</a:t>
            </a:r>
            <a:r>
              <a:rPr lang="en-US" sz="1400" dirty="0"/>
              <a:t> (*C)</a:t>
            </a:r>
          </a:p>
          <a:p>
            <a:pPr>
              <a:buFontTx/>
              <a:buChar char="-"/>
            </a:pPr>
            <a:r>
              <a:rPr lang="en-US" sz="1400" dirty="0" err="1"/>
              <a:t>Humi</a:t>
            </a:r>
            <a:r>
              <a:rPr lang="en-US" sz="1400" dirty="0"/>
              <a:t> (V1)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độ</a:t>
            </a:r>
            <a:r>
              <a:rPr lang="en-US" sz="1400" dirty="0"/>
              <a:t> </a:t>
            </a:r>
            <a:r>
              <a:rPr lang="en-US" sz="1400" dirty="0" err="1"/>
              <a:t>ẩm</a:t>
            </a:r>
            <a:r>
              <a:rPr lang="en-US" sz="1400" dirty="0"/>
              <a:t> </a:t>
            </a:r>
            <a:r>
              <a:rPr lang="en-US" sz="1400" dirty="0" err="1"/>
              <a:t>môi</a:t>
            </a:r>
            <a:r>
              <a:rPr lang="en-US" sz="1400" dirty="0"/>
              <a:t> </a:t>
            </a:r>
            <a:r>
              <a:rPr lang="en-US" sz="1400" dirty="0" err="1"/>
              <a:t>trường</a:t>
            </a:r>
            <a:r>
              <a:rPr lang="en-US" sz="1400" dirty="0"/>
              <a:t> (%)</a:t>
            </a:r>
          </a:p>
          <a:p>
            <a:pPr>
              <a:buFontTx/>
              <a:buChar char="-"/>
            </a:pPr>
            <a:r>
              <a:rPr lang="en-US" sz="1400" dirty="0"/>
              <a:t>Rain (V2)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lượng</a:t>
            </a:r>
            <a:r>
              <a:rPr lang="en-US" sz="1400" dirty="0"/>
              <a:t> </a:t>
            </a:r>
            <a:r>
              <a:rPr lang="en-US" sz="1400" dirty="0" err="1"/>
              <a:t>mưa</a:t>
            </a:r>
            <a:r>
              <a:rPr lang="en-US" sz="1400" dirty="0"/>
              <a:t> (mm/h)</a:t>
            </a:r>
          </a:p>
          <a:p>
            <a:pPr>
              <a:buFontTx/>
              <a:buChar char="-"/>
            </a:pPr>
            <a:r>
              <a:rPr lang="en-US" sz="1400" dirty="0"/>
              <a:t>Wind (V3)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tốc</a:t>
            </a:r>
            <a:r>
              <a:rPr lang="en-US" sz="1400" dirty="0"/>
              <a:t> </a:t>
            </a:r>
            <a:r>
              <a:rPr lang="en-US" sz="1400" dirty="0" err="1"/>
              <a:t>độ</a:t>
            </a:r>
            <a:r>
              <a:rPr lang="en-US" sz="1400" dirty="0"/>
              <a:t> </a:t>
            </a:r>
            <a:r>
              <a:rPr lang="en-US" sz="1400" dirty="0" err="1"/>
              <a:t>gió</a:t>
            </a:r>
            <a:r>
              <a:rPr lang="en-US" sz="1400" dirty="0"/>
              <a:t> (m/s)</a:t>
            </a:r>
          </a:p>
          <a:p>
            <a:pPr>
              <a:buFontTx/>
              <a:buChar char="-"/>
            </a:pPr>
            <a:r>
              <a:rPr lang="en-US" sz="1400" dirty="0"/>
              <a:t>Auto Warning (V4) : </a:t>
            </a:r>
            <a:r>
              <a:rPr lang="en-US" sz="1400" dirty="0" err="1"/>
              <a:t>Biến</a:t>
            </a:r>
            <a:r>
              <a:rPr lang="en-US" sz="1400" dirty="0"/>
              <a:t> dung </a:t>
            </a:r>
            <a:r>
              <a:rPr lang="en-US" sz="1400" dirty="0" err="1"/>
              <a:t>để</a:t>
            </a:r>
            <a:r>
              <a:rPr lang="en-US" sz="1400" dirty="0"/>
              <a:t> </a:t>
            </a:r>
            <a:r>
              <a:rPr lang="en-US" sz="1400" dirty="0" err="1"/>
              <a:t>bật</a:t>
            </a:r>
            <a:r>
              <a:rPr lang="en-US" sz="1400" dirty="0"/>
              <a:t> </a:t>
            </a:r>
            <a:r>
              <a:rPr lang="en-US" sz="1400" dirty="0" err="1"/>
              <a:t>tắt</a:t>
            </a:r>
            <a:r>
              <a:rPr lang="en-US" sz="1400" dirty="0"/>
              <a:t> </a:t>
            </a:r>
            <a:r>
              <a:rPr lang="en-US" sz="1400" dirty="0" err="1"/>
              <a:t>chế</a:t>
            </a:r>
            <a:r>
              <a:rPr lang="en-US" sz="1400" dirty="0"/>
              <a:t> </a:t>
            </a:r>
            <a:r>
              <a:rPr lang="en-US" sz="1400" dirty="0" err="1"/>
              <a:t>độ</a:t>
            </a:r>
            <a:r>
              <a:rPr lang="en-US" sz="1400" dirty="0"/>
              <a:t> </a:t>
            </a:r>
            <a:r>
              <a:rPr lang="en-US" sz="1400" dirty="0" err="1"/>
              <a:t>cảnh</a:t>
            </a:r>
            <a:r>
              <a:rPr lang="en-US" sz="1400" dirty="0"/>
              <a:t> </a:t>
            </a:r>
            <a:r>
              <a:rPr lang="en-US" sz="1400" dirty="0" err="1"/>
              <a:t>báo</a:t>
            </a:r>
            <a:r>
              <a:rPr lang="en-US" sz="1400" dirty="0"/>
              <a:t> </a:t>
            </a:r>
            <a:r>
              <a:rPr lang="en-US" sz="1400" dirty="0" err="1"/>
              <a:t>khi</a:t>
            </a:r>
            <a:r>
              <a:rPr lang="en-US" sz="1400" dirty="0"/>
              <a:t> </a:t>
            </a:r>
            <a:r>
              <a:rPr lang="en-US" sz="1400" dirty="0" err="1"/>
              <a:t>các</a:t>
            </a:r>
            <a:r>
              <a:rPr lang="en-US" sz="1400" dirty="0"/>
              <a:t> </a:t>
            </a:r>
            <a:r>
              <a:rPr lang="en-US" sz="1400" dirty="0" err="1"/>
              <a:t>thông</a:t>
            </a:r>
            <a:r>
              <a:rPr lang="en-US" sz="1400" dirty="0"/>
              <a:t> </a:t>
            </a:r>
            <a:r>
              <a:rPr lang="en-US" sz="1400" dirty="0" err="1"/>
              <a:t>số</a:t>
            </a:r>
            <a:r>
              <a:rPr lang="en-US" sz="1400" dirty="0"/>
              <a:t> Temp, </a:t>
            </a:r>
            <a:r>
              <a:rPr lang="en-US" sz="1400" dirty="0" err="1"/>
              <a:t>Humi</a:t>
            </a:r>
            <a:r>
              <a:rPr lang="en-US" sz="1400" dirty="0"/>
              <a:t>, Rain, Wind </a:t>
            </a:r>
            <a:r>
              <a:rPr lang="en-US" sz="1400" dirty="0" err="1"/>
              <a:t>không</a:t>
            </a:r>
            <a:r>
              <a:rPr lang="en-US" sz="1400" dirty="0"/>
              <a:t> </a:t>
            </a:r>
            <a:r>
              <a:rPr lang="en-US" sz="1400" dirty="0" err="1"/>
              <a:t>nằm</a:t>
            </a:r>
            <a:r>
              <a:rPr lang="en-US" sz="1400" dirty="0"/>
              <a:t> </a:t>
            </a:r>
            <a:r>
              <a:rPr lang="en-US" sz="1400" dirty="0" err="1"/>
              <a:t>trong</a:t>
            </a:r>
            <a:r>
              <a:rPr lang="en-US" sz="1400" dirty="0"/>
              <a:t> </a:t>
            </a:r>
            <a:r>
              <a:rPr lang="en-US" sz="1400" dirty="0" err="1"/>
              <a:t>khoảng</a:t>
            </a:r>
            <a:r>
              <a:rPr lang="en-US" sz="1400" dirty="0"/>
              <a:t> an </a:t>
            </a:r>
            <a:r>
              <a:rPr lang="en-US" sz="1400" dirty="0" err="1"/>
              <a:t>toàn</a:t>
            </a:r>
            <a:r>
              <a:rPr lang="en-US" sz="1400" dirty="0"/>
              <a:t> </a:t>
            </a:r>
            <a:r>
              <a:rPr lang="en-US" sz="1400" dirty="0" err="1"/>
              <a:t>người</a:t>
            </a:r>
            <a:r>
              <a:rPr lang="en-US" sz="1400" dirty="0"/>
              <a:t> </a:t>
            </a:r>
            <a:r>
              <a:rPr lang="en-US" sz="1400" dirty="0" err="1"/>
              <a:t>dùng</a:t>
            </a:r>
            <a:r>
              <a:rPr lang="en-US" sz="1400" dirty="0"/>
              <a:t> </a:t>
            </a:r>
            <a:r>
              <a:rPr lang="en-US" sz="1400" dirty="0" err="1"/>
              <a:t>cài</a:t>
            </a:r>
            <a:r>
              <a:rPr lang="en-US" sz="1400" dirty="0"/>
              <a:t> </a:t>
            </a:r>
            <a:r>
              <a:rPr lang="en-US" sz="1400" dirty="0" err="1"/>
              <a:t>đặt</a:t>
            </a:r>
            <a:endParaRPr lang="en-US" sz="1400" dirty="0"/>
          </a:p>
        </p:txBody>
      </p:sp>
      <p:pic>
        <p:nvPicPr>
          <p:cNvPr id="5" name="Picture 4">
            <a:extLst>
              <a:ext uri="{FF2B5EF4-FFF2-40B4-BE49-F238E27FC236}">
                <a16:creationId xmlns:a16="http://schemas.microsoft.com/office/drawing/2014/main" id="{261251C9-4804-F5D6-64B8-7B0F57CE0F25}"/>
              </a:ext>
            </a:extLst>
          </p:cNvPr>
          <p:cNvPicPr>
            <a:picLocks noChangeAspect="1"/>
          </p:cNvPicPr>
          <p:nvPr/>
        </p:nvPicPr>
        <p:blipFill>
          <a:blip r:embed="rId2"/>
          <a:stretch>
            <a:fillRect/>
          </a:stretch>
        </p:blipFill>
        <p:spPr>
          <a:xfrm>
            <a:off x="1446246" y="3429001"/>
            <a:ext cx="8475624" cy="317707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E2F0BA6-0399-3285-2AFC-69C7AA291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49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a:solidFill>
                  <a:schemeClr val="accent1"/>
                </a:solidFill>
              </a:rPr>
              <a:t>Temp</a:t>
            </a:r>
          </a:p>
        </p:txBody>
      </p:sp>
      <p:pic>
        <p:nvPicPr>
          <p:cNvPr id="5" name="Picture 4">
            <a:extLst>
              <a:ext uri="{FF2B5EF4-FFF2-40B4-BE49-F238E27FC236}">
                <a16:creationId xmlns:a16="http://schemas.microsoft.com/office/drawing/2014/main" id="{640A80BC-B30F-DD47-8CA2-D0E10D62FBC2}"/>
              </a:ext>
            </a:extLst>
          </p:cNvPr>
          <p:cNvPicPr>
            <a:picLocks noChangeAspect="1"/>
          </p:cNvPicPr>
          <p:nvPr/>
        </p:nvPicPr>
        <p:blipFill>
          <a:blip r:embed="rId2"/>
          <a:stretch>
            <a:fillRect/>
          </a:stretch>
        </p:blipFill>
        <p:spPr>
          <a:xfrm>
            <a:off x="2784314" y="1533343"/>
            <a:ext cx="6313034" cy="4843239"/>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EDB95513-A7E0-567D-CCB7-58BB84C32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64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err="1">
                <a:solidFill>
                  <a:schemeClr val="accent1"/>
                </a:solidFill>
              </a:rPr>
              <a:t>Humi</a:t>
            </a:r>
            <a:endParaRPr lang="en-US" sz="1800" dirty="0">
              <a:solidFill>
                <a:schemeClr val="accent1"/>
              </a:solidFill>
            </a:endParaRPr>
          </a:p>
        </p:txBody>
      </p:sp>
      <p:pic>
        <p:nvPicPr>
          <p:cNvPr id="6" name="Picture 5">
            <a:extLst>
              <a:ext uri="{FF2B5EF4-FFF2-40B4-BE49-F238E27FC236}">
                <a16:creationId xmlns:a16="http://schemas.microsoft.com/office/drawing/2014/main" id="{DD9AF49B-EBDF-11BD-C97A-E3760B62DFFD}"/>
              </a:ext>
            </a:extLst>
          </p:cNvPr>
          <p:cNvPicPr>
            <a:picLocks noChangeAspect="1"/>
          </p:cNvPicPr>
          <p:nvPr/>
        </p:nvPicPr>
        <p:blipFill>
          <a:blip r:embed="rId2"/>
          <a:stretch>
            <a:fillRect/>
          </a:stretch>
        </p:blipFill>
        <p:spPr>
          <a:xfrm>
            <a:off x="2849628" y="1726164"/>
            <a:ext cx="6259053" cy="476671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A6AA04A0-FC4B-7350-3730-8882D3F81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45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Rain</a:t>
            </a:r>
          </a:p>
        </p:txBody>
      </p:sp>
      <p:pic>
        <p:nvPicPr>
          <p:cNvPr id="6" name="Picture 5">
            <a:extLst>
              <a:ext uri="{FF2B5EF4-FFF2-40B4-BE49-F238E27FC236}">
                <a16:creationId xmlns:a16="http://schemas.microsoft.com/office/drawing/2014/main" id="{A69273DF-ACA5-4F4A-A000-FE0FE9C3A034}"/>
              </a:ext>
            </a:extLst>
          </p:cNvPr>
          <p:cNvPicPr>
            <a:picLocks noChangeAspect="1"/>
          </p:cNvPicPr>
          <p:nvPr/>
        </p:nvPicPr>
        <p:blipFill>
          <a:blip r:embed="rId2"/>
          <a:stretch>
            <a:fillRect/>
          </a:stretch>
        </p:blipFill>
        <p:spPr>
          <a:xfrm>
            <a:off x="3018452" y="1352940"/>
            <a:ext cx="6199221" cy="472321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218FDE3D-7F26-10FB-EB95-767E73CD8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78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Wind</a:t>
            </a:r>
          </a:p>
        </p:txBody>
      </p:sp>
      <p:pic>
        <p:nvPicPr>
          <p:cNvPr id="5" name="Picture 4">
            <a:extLst>
              <a:ext uri="{FF2B5EF4-FFF2-40B4-BE49-F238E27FC236}">
                <a16:creationId xmlns:a16="http://schemas.microsoft.com/office/drawing/2014/main" id="{E2F482F1-8F78-2AC1-C5BB-B3637C3B5500}"/>
              </a:ext>
            </a:extLst>
          </p:cNvPr>
          <p:cNvPicPr>
            <a:picLocks noChangeAspect="1"/>
          </p:cNvPicPr>
          <p:nvPr/>
        </p:nvPicPr>
        <p:blipFill>
          <a:blip r:embed="rId2"/>
          <a:stretch>
            <a:fillRect/>
          </a:stretch>
        </p:blipFill>
        <p:spPr>
          <a:xfrm>
            <a:off x="3081337" y="1557338"/>
            <a:ext cx="6029325" cy="4619625"/>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891D9FB-543C-EF74-0348-E0118717D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3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Auto Warning</a:t>
            </a:r>
          </a:p>
        </p:txBody>
      </p:sp>
      <p:pic>
        <p:nvPicPr>
          <p:cNvPr id="5" name="Picture 4">
            <a:extLst>
              <a:ext uri="{FF2B5EF4-FFF2-40B4-BE49-F238E27FC236}">
                <a16:creationId xmlns:a16="http://schemas.microsoft.com/office/drawing/2014/main" id="{758A8697-A93E-A07B-43D1-24895F5B3774}"/>
              </a:ext>
            </a:extLst>
          </p:cNvPr>
          <p:cNvPicPr>
            <a:picLocks noChangeAspect="1"/>
          </p:cNvPicPr>
          <p:nvPr/>
        </p:nvPicPr>
        <p:blipFill>
          <a:blip r:embed="rId2"/>
          <a:stretch>
            <a:fillRect/>
          </a:stretch>
        </p:blipFill>
        <p:spPr>
          <a:xfrm>
            <a:off x="2873244" y="1780442"/>
            <a:ext cx="5934853" cy="4547268"/>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A17DD3F3-820E-83D9-5430-277173320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a:t>
            </a:r>
          </a:p>
        </p:txBody>
      </p:sp>
      <p:pic>
        <p:nvPicPr>
          <p:cNvPr id="8" name="Picture 7">
            <a:extLst>
              <a:ext uri="{FF2B5EF4-FFF2-40B4-BE49-F238E27FC236}">
                <a16:creationId xmlns:a16="http://schemas.microsoft.com/office/drawing/2014/main" id="{C1DAD36B-6BA8-ABF6-4546-4C4C36601D95}"/>
              </a:ext>
            </a:extLst>
          </p:cNvPr>
          <p:cNvPicPr>
            <a:picLocks noChangeAspect="1"/>
          </p:cNvPicPr>
          <p:nvPr/>
        </p:nvPicPr>
        <p:blipFill>
          <a:blip r:embed="rId2"/>
          <a:stretch>
            <a:fillRect/>
          </a:stretch>
        </p:blipFill>
        <p:spPr>
          <a:xfrm>
            <a:off x="1875452" y="1241063"/>
            <a:ext cx="8136294" cy="3701891"/>
          </a:xfrm>
          <a:prstGeom prst="rect">
            <a:avLst/>
          </a:prstGeom>
        </p:spPr>
      </p:pic>
      <p:pic>
        <p:nvPicPr>
          <p:cNvPr id="12" name="Picture 11">
            <a:extLst>
              <a:ext uri="{FF2B5EF4-FFF2-40B4-BE49-F238E27FC236}">
                <a16:creationId xmlns:a16="http://schemas.microsoft.com/office/drawing/2014/main" id="{39347FBD-C677-9AAE-A271-5D39012D9ED0}"/>
              </a:ext>
            </a:extLst>
          </p:cNvPr>
          <p:cNvPicPr>
            <a:picLocks noChangeAspect="1"/>
          </p:cNvPicPr>
          <p:nvPr/>
        </p:nvPicPr>
        <p:blipFill>
          <a:blip r:embed="rId3"/>
          <a:stretch>
            <a:fillRect/>
          </a:stretch>
        </p:blipFill>
        <p:spPr>
          <a:xfrm>
            <a:off x="3163077" y="4942954"/>
            <a:ext cx="6578082" cy="163461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3A1E53A-6C09-E4E2-4C2B-8B52AAD38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a:t>
            </a:r>
            <a:r>
              <a:rPr lang="en-US" sz="1800" dirty="0" err="1"/>
              <a:t>Nút</a:t>
            </a:r>
            <a:r>
              <a:rPr lang="en-US" sz="1800" dirty="0"/>
              <a:t> </a:t>
            </a:r>
            <a:r>
              <a:rPr lang="en-US" sz="1800" dirty="0" err="1">
                <a:solidFill>
                  <a:schemeClr val="accent1"/>
                </a:solidFill>
              </a:rPr>
              <a:t>Tự</a:t>
            </a:r>
            <a:r>
              <a:rPr lang="en-US" sz="1800" dirty="0">
                <a:solidFill>
                  <a:schemeClr val="accent1"/>
                </a:solidFill>
              </a:rPr>
              <a:t> </a:t>
            </a:r>
            <a:r>
              <a:rPr lang="en-US" sz="1800" dirty="0" err="1">
                <a:solidFill>
                  <a:schemeClr val="accent1"/>
                </a:solidFill>
              </a:rPr>
              <a:t>động</a:t>
            </a:r>
            <a:r>
              <a:rPr lang="en-US" sz="1800" dirty="0">
                <a:solidFill>
                  <a:schemeClr val="accent1"/>
                </a:solidFill>
              </a:rPr>
              <a:t> </a:t>
            </a:r>
            <a:r>
              <a:rPr lang="en-US" sz="1800" dirty="0" err="1">
                <a:solidFill>
                  <a:schemeClr val="accent1"/>
                </a:solidFill>
              </a:rPr>
              <a:t>cảnh</a:t>
            </a:r>
            <a:r>
              <a:rPr lang="en-US" sz="1800" dirty="0">
                <a:solidFill>
                  <a:schemeClr val="accent1"/>
                </a:solidFill>
              </a:rPr>
              <a:t> </a:t>
            </a:r>
            <a:r>
              <a:rPr lang="en-US" sz="1800" dirty="0" err="1">
                <a:solidFill>
                  <a:schemeClr val="accent1"/>
                </a:solidFill>
              </a:rPr>
              <a:t>báo</a:t>
            </a:r>
            <a:endParaRPr lang="en-US" sz="1800" dirty="0">
              <a:solidFill>
                <a:schemeClr val="accent1"/>
              </a:solidFill>
            </a:endParaRPr>
          </a:p>
        </p:txBody>
      </p:sp>
      <p:pic>
        <p:nvPicPr>
          <p:cNvPr id="5" name="Picture 4">
            <a:extLst>
              <a:ext uri="{FF2B5EF4-FFF2-40B4-BE49-F238E27FC236}">
                <a16:creationId xmlns:a16="http://schemas.microsoft.com/office/drawing/2014/main" id="{423A3C49-2A3E-69CC-22FF-2E24178A2529}"/>
              </a:ext>
            </a:extLst>
          </p:cNvPr>
          <p:cNvPicPr>
            <a:picLocks noChangeAspect="1"/>
          </p:cNvPicPr>
          <p:nvPr/>
        </p:nvPicPr>
        <p:blipFill>
          <a:blip r:embed="rId2"/>
          <a:stretch>
            <a:fillRect/>
          </a:stretch>
        </p:blipFill>
        <p:spPr>
          <a:xfrm>
            <a:off x="3473981" y="1533343"/>
            <a:ext cx="5244037" cy="493589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27F8ED67-1179-3627-59C6-4E40F54C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4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Label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6" name="Picture 5">
            <a:extLst>
              <a:ext uri="{FF2B5EF4-FFF2-40B4-BE49-F238E27FC236}">
                <a16:creationId xmlns:a16="http://schemas.microsoft.com/office/drawing/2014/main" id="{06769719-B492-A045-3AEA-BB6684EECAF7}"/>
              </a:ext>
            </a:extLst>
          </p:cNvPr>
          <p:cNvPicPr>
            <a:picLocks noChangeAspect="1"/>
          </p:cNvPicPr>
          <p:nvPr/>
        </p:nvPicPr>
        <p:blipFill>
          <a:blip r:embed="rId2"/>
          <a:stretch>
            <a:fillRect/>
          </a:stretch>
        </p:blipFill>
        <p:spPr>
          <a:xfrm>
            <a:off x="3011220" y="1456199"/>
            <a:ext cx="5339677" cy="503667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4DE14D50-D94B-BB4D-EEB9-B795FE7A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2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8" name="Picture 7">
            <a:extLst>
              <a:ext uri="{FF2B5EF4-FFF2-40B4-BE49-F238E27FC236}">
                <a16:creationId xmlns:a16="http://schemas.microsoft.com/office/drawing/2014/main" id="{8CC6C6AF-5804-8887-A283-8293FA0FB519}"/>
              </a:ext>
            </a:extLst>
          </p:cNvPr>
          <p:cNvPicPr>
            <a:picLocks noChangeAspect="1"/>
          </p:cNvPicPr>
          <p:nvPr/>
        </p:nvPicPr>
        <p:blipFill>
          <a:blip r:embed="rId2"/>
          <a:stretch>
            <a:fillRect/>
          </a:stretch>
        </p:blipFill>
        <p:spPr>
          <a:xfrm>
            <a:off x="2960675" y="1533343"/>
            <a:ext cx="5213173" cy="491209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793936A-76F6-E85A-0C10-6AC7B63DD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90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761803" y="100045"/>
            <a:ext cx="4646904" cy="1624520"/>
          </a:xfrm>
        </p:spPr>
        <p:txBody>
          <a:bodyPr anchor="ctr">
            <a:normAutofit/>
          </a:bodyPr>
          <a:lstStyle/>
          <a:p>
            <a:r>
              <a:rPr lang="en-US" sz="4000" b="1" dirty="0" err="1"/>
              <a:t>Mục</a:t>
            </a:r>
            <a:r>
              <a:rPr lang="en-US" sz="4000" b="1" dirty="0"/>
              <a:t> </a:t>
            </a:r>
            <a:r>
              <a:rPr lang="en-US" sz="4000" b="1" dirty="0" err="1"/>
              <a:t>lục</a:t>
            </a:r>
            <a:endParaRPr lang="en-US" sz="4000" b="1"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761802" y="2743200"/>
            <a:ext cx="4646905" cy="3613149"/>
          </a:xfrm>
        </p:spPr>
        <p:txBody>
          <a:bodyPr anchor="ctr">
            <a:noAutofit/>
          </a:bodyPr>
          <a:lstStyle/>
          <a:p>
            <a:pPr marL="342900" indent="-342900">
              <a:buAutoNum type="arabicPeriod"/>
            </a:pPr>
            <a:r>
              <a:rPr lang="en-US" sz="1800" dirty="0" err="1"/>
              <a:t>Phần</a:t>
            </a:r>
            <a:r>
              <a:rPr lang="en-US" sz="1800" dirty="0"/>
              <a:t> </a:t>
            </a:r>
            <a:r>
              <a:rPr lang="en-US" sz="1800" dirty="0" err="1"/>
              <a:t>cứng</a:t>
            </a:r>
            <a:endParaRPr lang="en-US" sz="1800" dirty="0"/>
          </a:p>
          <a:p>
            <a:pPr marL="0" indent="0">
              <a:buNone/>
            </a:pPr>
            <a:r>
              <a:rPr lang="en-US" sz="1800" dirty="0"/>
              <a:t>     1.1 </a:t>
            </a:r>
            <a:r>
              <a:rPr lang="en-US" sz="1800" dirty="0" err="1"/>
              <a:t>Sơ</a:t>
            </a:r>
            <a:r>
              <a:rPr lang="en-US" sz="1800" dirty="0"/>
              <a:t> </a:t>
            </a:r>
            <a:r>
              <a:rPr lang="en-US" sz="1800" dirty="0" err="1"/>
              <a:t>đồ</a:t>
            </a:r>
            <a:r>
              <a:rPr lang="en-US" sz="1800" dirty="0"/>
              <a:t> </a:t>
            </a:r>
            <a:r>
              <a:rPr lang="en-US" sz="1800" dirty="0" err="1"/>
              <a:t>nguyên</a:t>
            </a:r>
            <a:r>
              <a:rPr lang="en-US" sz="1800" dirty="0"/>
              <a:t> </a:t>
            </a:r>
            <a:r>
              <a:rPr lang="en-US" sz="1800" dirty="0" err="1"/>
              <a:t>lý</a:t>
            </a:r>
            <a:endParaRPr lang="en-US" sz="1800" dirty="0"/>
          </a:p>
          <a:p>
            <a:pPr marL="0" indent="0">
              <a:buNone/>
            </a:pPr>
            <a:r>
              <a:rPr lang="en-US" sz="1800" dirty="0"/>
              <a:t>     1.2 </a:t>
            </a:r>
            <a:r>
              <a:rPr lang="en-US" sz="1800" dirty="0" err="1"/>
              <a:t>Các</a:t>
            </a:r>
            <a:r>
              <a:rPr lang="en-US" sz="1800" dirty="0"/>
              <a:t> </a:t>
            </a:r>
            <a:r>
              <a:rPr lang="en-US" sz="1800" dirty="0" err="1"/>
              <a:t>linh</a:t>
            </a:r>
            <a:r>
              <a:rPr lang="en-US" sz="1800" dirty="0"/>
              <a:t> </a:t>
            </a:r>
            <a:r>
              <a:rPr lang="en-US" sz="1800" dirty="0" err="1"/>
              <a:t>kiện</a:t>
            </a:r>
            <a:r>
              <a:rPr lang="en-US" sz="1800" dirty="0"/>
              <a:t> </a:t>
            </a:r>
            <a:r>
              <a:rPr lang="en-US" sz="1800" dirty="0" err="1"/>
              <a:t>cần</a:t>
            </a:r>
            <a:r>
              <a:rPr lang="en-US" sz="1800" dirty="0"/>
              <a:t> </a:t>
            </a:r>
            <a:r>
              <a:rPr lang="en-US" sz="1800" dirty="0" err="1"/>
              <a:t>thiết</a:t>
            </a:r>
            <a:endParaRPr lang="en-US" sz="1800" dirty="0"/>
          </a:p>
          <a:p>
            <a:pPr marL="0" indent="0">
              <a:buNone/>
            </a:pPr>
            <a:r>
              <a:rPr lang="en-US" sz="1800" dirty="0"/>
              <a:t>2.     </a:t>
            </a:r>
            <a:r>
              <a:rPr lang="en-US" sz="1800" dirty="0" err="1"/>
              <a:t>Hướng</a:t>
            </a:r>
            <a:r>
              <a:rPr lang="en-US" sz="1800" dirty="0"/>
              <a:t> </a:t>
            </a:r>
            <a:r>
              <a:rPr lang="en-US" sz="1800" dirty="0" err="1"/>
              <a:t>dẫn</a:t>
            </a:r>
            <a:r>
              <a:rPr lang="en-US" sz="1800" dirty="0"/>
              <a:t> </a:t>
            </a:r>
            <a:r>
              <a:rPr lang="en-US" sz="1800" dirty="0" err="1"/>
              <a:t>cài</a:t>
            </a:r>
            <a:r>
              <a:rPr lang="en-US" sz="1800" dirty="0"/>
              <a:t> </a:t>
            </a:r>
            <a:r>
              <a:rPr lang="en-US" sz="1800" dirty="0" err="1"/>
              <a:t>đặt</a:t>
            </a:r>
            <a:r>
              <a:rPr lang="en-US" sz="1800" dirty="0"/>
              <a:t> BLYNK </a:t>
            </a:r>
            <a:r>
              <a:rPr lang="en-US" sz="1800" dirty="0" err="1"/>
              <a:t>trên</a:t>
            </a:r>
            <a:r>
              <a:rPr lang="en-US" sz="1800" dirty="0"/>
              <a:t> Web</a:t>
            </a:r>
          </a:p>
          <a:p>
            <a:pPr marL="0" indent="0">
              <a:buNone/>
            </a:pPr>
            <a:r>
              <a:rPr lang="en-US" sz="1800" dirty="0"/>
              <a:t>      2.1 </a:t>
            </a:r>
            <a:r>
              <a:rPr lang="en-US" sz="1800" dirty="0" err="1"/>
              <a:t>Cài</a:t>
            </a:r>
            <a:r>
              <a:rPr lang="en-US" sz="1800" dirty="0"/>
              <a:t> </a:t>
            </a:r>
            <a:r>
              <a:rPr lang="en-US" sz="1800" dirty="0" err="1"/>
              <a:t>đặt</a:t>
            </a:r>
            <a:r>
              <a:rPr lang="en-US" sz="1800" dirty="0"/>
              <a:t> </a:t>
            </a:r>
            <a:r>
              <a:rPr lang="en-US" sz="1800" dirty="0" err="1"/>
              <a:t>Datastream</a:t>
            </a:r>
            <a:endParaRPr lang="en-US" sz="1800" dirty="0"/>
          </a:p>
          <a:p>
            <a:pPr marL="0" indent="0">
              <a:buNone/>
            </a:pPr>
            <a:r>
              <a:rPr lang="en-US" sz="1800" dirty="0"/>
              <a:t>      2.2 </a:t>
            </a:r>
            <a:r>
              <a:rPr lang="en-US" sz="1800" dirty="0" err="1"/>
              <a:t>Cài</a:t>
            </a:r>
            <a:r>
              <a:rPr lang="en-US" sz="1800" dirty="0"/>
              <a:t> </a:t>
            </a:r>
            <a:r>
              <a:rPr lang="en-US" sz="1800" dirty="0" err="1"/>
              <a:t>đặt</a:t>
            </a:r>
            <a:r>
              <a:rPr lang="en-US" sz="1800" dirty="0"/>
              <a:t> Web Dashboard</a:t>
            </a:r>
          </a:p>
          <a:p>
            <a:pPr marL="0" indent="0">
              <a:buNone/>
            </a:pPr>
            <a:r>
              <a:rPr lang="en-US" sz="1800" dirty="0"/>
              <a:t>      2.3 </a:t>
            </a:r>
            <a:r>
              <a:rPr lang="en-US" sz="1800" dirty="0" err="1"/>
              <a:t>Cài</a:t>
            </a:r>
            <a:r>
              <a:rPr lang="en-US" sz="1800" dirty="0"/>
              <a:t> </a:t>
            </a:r>
            <a:r>
              <a:rPr lang="en-US" sz="1800" dirty="0" err="1"/>
              <a:t>đặt</a:t>
            </a:r>
            <a:r>
              <a:rPr lang="en-US" sz="1800" dirty="0"/>
              <a:t> Events &amp; Notifications</a:t>
            </a:r>
          </a:p>
          <a:p>
            <a:pPr marL="0" indent="0">
              <a:buNone/>
            </a:pPr>
            <a:r>
              <a:rPr lang="en-US" sz="1800" dirty="0"/>
              <a:t>      2.4 </a:t>
            </a:r>
            <a:r>
              <a:rPr lang="en-US" sz="1800" dirty="0" err="1"/>
              <a:t>Tạo</a:t>
            </a:r>
            <a:r>
              <a:rPr lang="en-US" sz="1800" dirty="0"/>
              <a:t> Device</a:t>
            </a:r>
          </a:p>
          <a:p>
            <a:pPr marL="342900" indent="-342900">
              <a:buAutoNum type="arabicPeriod" startAt="3"/>
            </a:pPr>
            <a:r>
              <a:rPr lang="en-US" sz="1800" dirty="0" err="1"/>
              <a:t>Hướng</a:t>
            </a:r>
            <a:r>
              <a:rPr lang="en-US" sz="1800" dirty="0"/>
              <a:t> </a:t>
            </a:r>
            <a:r>
              <a:rPr lang="en-US" sz="1800" dirty="0" err="1"/>
              <a:t>dẫn</a:t>
            </a:r>
            <a:r>
              <a:rPr lang="en-US" sz="1800" dirty="0"/>
              <a:t> </a:t>
            </a:r>
            <a:r>
              <a:rPr lang="en-US" sz="1800" dirty="0" err="1"/>
              <a:t>cài</a:t>
            </a:r>
            <a:r>
              <a:rPr lang="en-US" sz="1800" dirty="0"/>
              <a:t> </a:t>
            </a:r>
            <a:r>
              <a:rPr lang="en-US" sz="1800" dirty="0" err="1"/>
              <a:t>đặt</a:t>
            </a:r>
            <a:r>
              <a:rPr lang="en-US" sz="1800" dirty="0"/>
              <a:t> BLYNK </a:t>
            </a:r>
            <a:r>
              <a:rPr lang="en-US" sz="1800" dirty="0" err="1"/>
              <a:t>trên</a:t>
            </a:r>
            <a:r>
              <a:rPr lang="en-US" sz="1800" dirty="0"/>
              <a:t> </a:t>
            </a:r>
            <a:r>
              <a:rPr lang="en-US" sz="1800" dirty="0" err="1"/>
              <a:t>điện</a:t>
            </a:r>
            <a:r>
              <a:rPr lang="en-US" sz="1800" dirty="0"/>
              <a:t> </a:t>
            </a:r>
            <a:r>
              <a:rPr lang="en-US" sz="1800" dirty="0" err="1"/>
              <a:t>thoại</a:t>
            </a:r>
            <a:endParaRPr lang="en-US" sz="1800" dirty="0"/>
          </a:p>
          <a:p>
            <a:pPr marL="342900" indent="-342900">
              <a:buFont typeface="Arial" panose="020B0604020202020204" pitchFamily="34" charset="0"/>
              <a:buAutoNum type="arabicPeriod" startAt="3"/>
            </a:pPr>
            <a:r>
              <a:rPr lang="en-US" sz="1800" dirty="0" err="1"/>
              <a:t>Các</a:t>
            </a:r>
            <a:r>
              <a:rPr lang="en-US" sz="1800" dirty="0"/>
              <a:t> </a:t>
            </a:r>
            <a:r>
              <a:rPr lang="en-US" sz="1800" dirty="0" err="1"/>
              <a:t>chức</a:t>
            </a:r>
            <a:r>
              <a:rPr lang="en-US" sz="1800" dirty="0"/>
              <a:t> </a:t>
            </a:r>
            <a:r>
              <a:rPr lang="en-US" sz="1800" dirty="0" err="1"/>
              <a:t>năng</a:t>
            </a:r>
            <a:r>
              <a:rPr lang="en-US" sz="1800" dirty="0"/>
              <a:t> </a:t>
            </a:r>
            <a:r>
              <a:rPr lang="en-US" sz="1800" dirty="0" err="1"/>
              <a:t>cơ</a:t>
            </a:r>
            <a:r>
              <a:rPr lang="en-US" sz="1800" dirty="0"/>
              <a:t> </a:t>
            </a:r>
            <a:r>
              <a:rPr lang="en-US" sz="1800" dirty="0" err="1"/>
              <a:t>bản</a:t>
            </a:r>
            <a:r>
              <a:rPr lang="en-US" sz="1800" dirty="0"/>
              <a:t> </a:t>
            </a:r>
            <a:r>
              <a:rPr lang="en-US" sz="1800" dirty="0" err="1"/>
              <a:t>của</a:t>
            </a:r>
            <a:r>
              <a:rPr lang="en-US" sz="1800" dirty="0"/>
              <a:t> </a:t>
            </a:r>
            <a:r>
              <a:rPr lang="en-US" sz="1800" dirty="0" err="1"/>
              <a:t>nút</a:t>
            </a:r>
            <a:r>
              <a:rPr lang="en-US" sz="1800" dirty="0"/>
              <a:t> </a:t>
            </a:r>
            <a:r>
              <a:rPr lang="en-US" sz="1800" dirty="0" err="1"/>
              <a:t>nhấn</a:t>
            </a:r>
            <a:r>
              <a:rPr lang="en-US" sz="1800" dirty="0"/>
              <a:t> SET, UP, DOWN </a:t>
            </a:r>
            <a:r>
              <a:rPr lang="en-US" sz="1800" dirty="0" err="1"/>
              <a:t>và</a:t>
            </a:r>
            <a:r>
              <a:rPr lang="en-US" sz="1800" dirty="0"/>
              <a:t> </a:t>
            </a:r>
            <a:r>
              <a:rPr lang="en-US" sz="1800" dirty="0" err="1"/>
              <a:t>nút</a:t>
            </a:r>
            <a:r>
              <a:rPr lang="en-US" sz="1800" dirty="0"/>
              <a:t> </a:t>
            </a:r>
            <a:r>
              <a:rPr lang="en-US" sz="1800" dirty="0" err="1"/>
              <a:t>trên</a:t>
            </a:r>
            <a:r>
              <a:rPr lang="en-US" sz="1800" dirty="0"/>
              <a:t> </a:t>
            </a:r>
            <a:r>
              <a:rPr lang="en-US" sz="1800" dirty="0" err="1"/>
              <a:t>phần</a:t>
            </a:r>
            <a:r>
              <a:rPr lang="en-US" sz="1800" dirty="0"/>
              <a:t> </a:t>
            </a:r>
            <a:r>
              <a:rPr lang="en-US" sz="1800" dirty="0" err="1"/>
              <a:t>mềm</a:t>
            </a:r>
            <a:r>
              <a:rPr lang="en-US" sz="1800" dirty="0"/>
              <a:t> BLYNK</a:t>
            </a:r>
          </a:p>
          <a:p>
            <a:pPr marL="342900" indent="-342900">
              <a:buAutoNum type="arabicPeriod" startAt="5"/>
            </a:pPr>
            <a:r>
              <a:rPr lang="en-US" sz="1800" dirty="0" err="1"/>
              <a:t>Tính</a:t>
            </a:r>
            <a:r>
              <a:rPr lang="en-US" sz="1800" dirty="0"/>
              <a:t> </a:t>
            </a:r>
            <a:r>
              <a:rPr lang="en-US" sz="1800" dirty="0" err="1"/>
              <a:t>toán</a:t>
            </a:r>
            <a:r>
              <a:rPr lang="en-US" sz="1800" dirty="0"/>
              <a:t> </a:t>
            </a:r>
            <a:r>
              <a:rPr lang="en-US" sz="1800" dirty="0" err="1"/>
              <a:t>tốc</a:t>
            </a:r>
            <a:r>
              <a:rPr lang="en-US" sz="1800" dirty="0"/>
              <a:t> </a:t>
            </a:r>
            <a:r>
              <a:rPr lang="en-US" sz="1800" dirty="0" err="1"/>
              <a:t>độ</a:t>
            </a:r>
            <a:r>
              <a:rPr lang="en-US" sz="1800" dirty="0"/>
              <a:t> </a:t>
            </a:r>
            <a:r>
              <a:rPr lang="en-US" sz="1800" dirty="0" err="1"/>
              <a:t>gió</a:t>
            </a:r>
            <a:r>
              <a:rPr lang="en-US" sz="1800" dirty="0"/>
              <a:t> </a:t>
            </a:r>
            <a:r>
              <a:rPr lang="en-US" sz="1800" dirty="0" err="1"/>
              <a:t>và</a:t>
            </a:r>
            <a:r>
              <a:rPr lang="en-US" sz="1800" dirty="0"/>
              <a:t> </a:t>
            </a:r>
            <a:r>
              <a:rPr lang="en-US" sz="1800" dirty="0" err="1"/>
              <a:t>lượng</a:t>
            </a:r>
            <a:r>
              <a:rPr lang="en-US" sz="1800" dirty="0"/>
              <a:t> </a:t>
            </a:r>
            <a:r>
              <a:rPr lang="en-US" sz="1800" dirty="0" err="1"/>
              <a:t>mưa</a:t>
            </a:r>
            <a:endParaRPr lang="en-US" sz="1800" dirty="0"/>
          </a:p>
          <a:p>
            <a:pPr marL="0" indent="0">
              <a:buNone/>
            </a:pPr>
            <a:r>
              <a:rPr lang="en-US" sz="1800" dirty="0"/>
              <a:t>      5.1 </a:t>
            </a:r>
            <a:r>
              <a:rPr lang="en-US" sz="1800" dirty="0" err="1"/>
              <a:t>Tính</a:t>
            </a:r>
            <a:r>
              <a:rPr lang="en-US" sz="1800" dirty="0"/>
              <a:t> </a:t>
            </a:r>
            <a:r>
              <a:rPr lang="en-US" sz="1800" dirty="0" err="1"/>
              <a:t>toán</a:t>
            </a:r>
            <a:r>
              <a:rPr lang="en-US" sz="1800" dirty="0"/>
              <a:t> </a:t>
            </a:r>
            <a:r>
              <a:rPr lang="en-US" sz="1800" dirty="0" err="1"/>
              <a:t>tốc</a:t>
            </a:r>
            <a:r>
              <a:rPr lang="en-US" sz="1800" dirty="0"/>
              <a:t> </a:t>
            </a:r>
            <a:r>
              <a:rPr lang="en-US" sz="1800" dirty="0" err="1"/>
              <a:t>độ</a:t>
            </a:r>
            <a:r>
              <a:rPr lang="en-US" sz="1800" dirty="0"/>
              <a:t> </a:t>
            </a:r>
            <a:r>
              <a:rPr lang="en-US" sz="1800" dirty="0" err="1"/>
              <a:t>gió</a:t>
            </a:r>
            <a:endParaRPr lang="en-US" sz="1800" dirty="0"/>
          </a:p>
          <a:p>
            <a:pPr marL="0" indent="0">
              <a:buNone/>
            </a:pPr>
            <a:r>
              <a:rPr lang="en-US" sz="1800" dirty="0"/>
              <a:t>      5.2 </a:t>
            </a:r>
            <a:r>
              <a:rPr lang="en-US" sz="1800" dirty="0" err="1"/>
              <a:t>Tính</a:t>
            </a:r>
            <a:r>
              <a:rPr lang="en-US" sz="1800" dirty="0"/>
              <a:t> </a:t>
            </a:r>
            <a:r>
              <a:rPr lang="en-US" sz="1800" dirty="0" err="1"/>
              <a:t>toán</a:t>
            </a:r>
            <a:r>
              <a:rPr lang="en-US" sz="1800" dirty="0"/>
              <a:t> </a:t>
            </a:r>
            <a:r>
              <a:rPr lang="en-US" sz="1800" dirty="0" err="1"/>
              <a:t>lượng</a:t>
            </a:r>
            <a:r>
              <a:rPr lang="en-US" sz="1800" dirty="0"/>
              <a:t> </a:t>
            </a:r>
            <a:r>
              <a:rPr lang="en-US" sz="1800" dirty="0" err="1"/>
              <a:t>mưa</a:t>
            </a:r>
            <a:endParaRPr lang="en-US" sz="1800" dirty="0"/>
          </a:p>
          <a:p>
            <a:pPr marL="342900" indent="-342900">
              <a:buFont typeface="Arial" panose="020B0604020202020204" pitchFamily="34" charset="0"/>
              <a:buAutoNum type="arabicPeriod" startAt="3"/>
            </a:pPr>
            <a:endParaRPr lang="en-US" sz="1800" dirty="0"/>
          </a:p>
          <a:p>
            <a:pPr marL="342900" indent="-342900">
              <a:buAutoNum type="arabicPeriod" startAt="3"/>
            </a:pPr>
            <a:endParaRPr lang="en-US" sz="1800" dirty="0"/>
          </a:p>
          <a:p>
            <a:pPr marL="342900" indent="-342900">
              <a:buAutoNum type="arabicPeriod" startAt="3"/>
            </a:pPr>
            <a:endParaRPr lang="en-US" sz="1800" dirty="0"/>
          </a:p>
          <a:p>
            <a:pPr marL="0" indent="0">
              <a:buNone/>
            </a:pPr>
            <a:endParaRPr lang="en-US" sz="1800" dirty="0"/>
          </a:p>
        </p:txBody>
      </p:sp>
      <p:pic>
        <p:nvPicPr>
          <p:cNvPr id="13" name="Picture 12" descr="Exclamation mark on a yellow background">
            <a:extLst>
              <a:ext uri="{FF2B5EF4-FFF2-40B4-BE49-F238E27FC236}">
                <a16:creationId xmlns:a16="http://schemas.microsoft.com/office/drawing/2014/main" id="{F5A69379-FC25-4CFC-1A4D-8922BC6551BF}"/>
              </a:ext>
            </a:extLst>
          </p:cNvPr>
          <p:cNvPicPr>
            <a:picLocks noChangeAspect="1"/>
          </p:cNvPicPr>
          <p:nvPr/>
        </p:nvPicPr>
        <p:blipFill rotWithShape="1">
          <a:blip r:embed="rId2"/>
          <a:srcRect l="23088" r="10171"/>
          <a:stretch/>
        </p:blipFill>
        <p:spPr>
          <a:xfrm>
            <a:off x="6096000" y="1"/>
            <a:ext cx="6102825" cy="685800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8D8026AE-A58A-973A-6087-9763BF07E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9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Label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5" name="Picture 4">
            <a:extLst>
              <a:ext uri="{FF2B5EF4-FFF2-40B4-BE49-F238E27FC236}">
                <a16:creationId xmlns:a16="http://schemas.microsoft.com/office/drawing/2014/main" id="{621506F8-AC12-1C9C-1348-26D13C8B9755}"/>
              </a:ext>
            </a:extLst>
          </p:cNvPr>
          <p:cNvPicPr>
            <a:picLocks noChangeAspect="1"/>
          </p:cNvPicPr>
          <p:nvPr/>
        </p:nvPicPr>
        <p:blipFill>
          <a:blip r:embed="rId2"/>
          <a:stretch>
            <a:fillRect/>
          </a:stretch>
        </p:blipFill>
        <p:spPr>
          <a:xfrm>
            <a:off x="3463591" y="1314359"/>
            <a:ext cx="5264817" cy="492840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C65703C2-80E8-D418-AF9D-E63A41E61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8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6" name="Picture 5">
            <a:extLst>
              <a:ext uri="{FF2B5EF4-FFF2-40B4-BE49-F238E27FC236}">
                <a16:creationId xmlns:a16="http://schemas.microsoft.com/office/drawing/2014/main" id="{1AA7AD27-143D-9132-161D-BBE230141B24}"/>
              </a:ext>
            </a:extLst>
          </p:cNvPr>
          <p:cNvPicPr>
            <a:picLocks noChangeAspect="1"/>
          </p:cNvPicPr>
          <p:nvPr/>
        </p:nvPicPr>
        <p:blipFill>
          <a:blip r:embed="rId2"/>
          <a:stretch>
            <a:fillRect/>
          </a:stretch>
        </p:blipFill>
        <p:spPr>
          <a:xfrm>
            <a:off x="3845364" y="1095963"/>
            <a:ext cx="5385630" cy="508100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648BC31B-7AD3-F734-D4DE-0663DF913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5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Label </a:t>
            </a:r>
            <a:r>
              <a:rPr lang="en-US" sz="1800" dirty="0" err="1">
                <a:solidFill>
                  <a:schemeClr val="accent1"/>
                </a:solidFill>
              </a:rPr>
              <a:t>Lượng</a:t>
            </a:r>
            <a:r>
              <a:rPr lang="en-US" sz="1800" dirty="0">
                <a:solidFill>
                  <a:schemeClr val="accent1"/>
                </a:solidFill>
              </a:rPr>
              <a:t> </a:t>
            </a:r>
            <a:r>
              <a:rPr lang="en-US" sz="1800" dirty="0" err="1">
                <a:solidFill>
                  <a:schemeClr val="accent1"/>
                </a:solidFill>
              </a:rPr>
              <a:t>mưa</a:t>
            </a:r>
            <a:endParaRPr lang="en-US" sz="1800" dirty="0">
              <a:solidFill>
                <a:schemeClr val="accent1"/>
              </a:solidFill>
            </a:endParaRPr>
          </a:p>
        </p:txBody>
      </p:sp>
      <p:pic>
        <p:nvPicPr>
          <p:cNvPr id="6" name="Picture 5">
            <a:extLst>
              <a:ext uri="{FF2B5EF4-FFF2-40B4-BE49-F238E27FC236}">
                <a16:creationId xmlns:a16="http://schemas.microsoft.com/office/drawing/2014/main" id="{1CC31B14-E3BB-91F1-3382-5891510B427D}"/>
              </a:ext>
            </a:extLst>
          </p:cNvPr>
          <p:cNvPicPr>
            <a:picLocks noChangeAspect="1"/>
          </p:cNvPicPr>
          <p:nvPr/>
        </p:nvPicPr>
        <p:blipFill>
          <a:blip r:embed="rId2"/>
          <a:stretch>
            <a:fillRect/>
          </a:stretch>
        </p:blipFill>
        <p:spPr>
          <a:xfrm>
            <a:off x="4011480" y="949234"/>
            <a:ext cx="5324172" cy="501065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002F8712-AEFA-77C8-28F2-30154B29A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45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Lượng</a:t>
            </a:r>
            <a:r>
              <a:rPr lang="en-US" sz="1800" dirty="0">
                <a:solidFill>
                  <a:schemeClr val="accent1"/>
                </a:solidFill>
              </a:rPr>
              <a:t> </a:t>
            </a:r>
            <a:r>
              <a:rPr lang="en-US" sz="1800" dirty="0" err="1">
                <a:solidFill>
                  <a:schemeClr val="accent1"/>
                </a:solidFill>
              </a:rPr>
              <a:t>mưa</a:t>
            </a:r>
            <a:endParaRPr lang="en-US" sz="1800" dirty="0">
              <a:solidFill>
                <a:schemeClr val="accent1"/>
              </a:solidFill>
            </a:endParaRPr>
          </a:p>
        </p:txBody>
      </p:sp>
      <p:pic>
        <p:nvPicPr>
          <p:cNvPr id="6" name="Picture 5">
            <a:extLst>
              <a:ext uri="{FF2B5EF4-FFF2-40B4-BE49-F238E27FC236}">
                <a16:creationId xmlns:a16="http://schemas.microsoft.com/office/drawing/2014/main" id="{0CBD867F-0B4D-492B-8CCF-783961F5D913}"/>
              </a:ext>
            </a:extLst>
          </p:cNvPr>
          <p:cNvPicPr>
            <a:picLocks noChangeAspect="1"/>
          </p:cNvPicPr>
          <p:nvPr/>
        </p:nvPicPr>
        <p:blipFill>
          <a:blip r:embed="rId2"/>
          <a:stretch>
            <a:fillRect/>
          </a:stretch>
        </p:blipFill>
        <p:spPr>
          <a:xfrm>
            <a:off x="3889575" y="1073758"/>
            <a:ext cx="5295865" cy="4978679"/>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89AD00B-7455-F7DA-5408-6615605F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29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Label </a:t>
            </a:r>
            <a:r>
              <a:rPr lang="en-US" sz="1800" dirty="0" err="1">
                <a:solidFill>
                  <a:schemeClr val="accent1"/>
                </a:solidFill>
              </a:rPr>
              <a:t>Tốc</a:t>
            </a:r>
            <a:r>
              <a:rPr lang="en-US" sz="1800" dirty="0">
                <a:solidFill>
                  <a:schemeClr val="accent1"/>
                </a:solidFill>
              </a:rPr>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gió</a:t>
            </a:r>
            <a:endParaRPr lang="en-US" sz="1800" dirty="0">
              <a:solidFill>
                <a:schemeClr val="accent1"/>
              </a:solidFill>
            </a:endParaRPr>
          </a:p>
        </p:txBody>
      </p:sp>
      <p:pic>
        <p:nvPicPr>
          <p:cNvPr id="5" name="Picture 4">
            <a:extLst>
              <a:ext uri="{FF2B5EF4-FFF2-40B4-BE49-F238E27FC236}">
                <a16:creationId xmlns:a16="http://schemas.microsoft.com/office/drawing/2014/main" id="{3D780CA0-BC38-1726-20A8-95E9EF6159AF}"/>
              </a:ext>
            </a:extLst>
          </p:cNvPr>
          <p:cNvPicPr>
            <a:picLocks noChangeAspect="1"/>
          </p:cNvPicPr>
          <p:nvPr/>
        </p:nvPicPr>
        <p:blipFill>
          <a:blip r:embed="rId2"/>
          <a:stretch>
            <a:fillRect/>
          </a:stretch>
        </p:blipFill>
        <p:spPr>
          <a:xfrm>
            <a:off x="3479657" y="1314359"/>
            <a:ext cx="5446445" cy="513155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B6EB00DA-ADE9-D1D7-5624-7E4C5580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764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Tốc</a:t>
            </a:r>
            <a:r>
              <a:rPr lang="en-US" sz="1800" dirty="0">
                <a:solidFill>
                  <a:schemeClr val="accent1"/>
                </a:solidFill>
              </a:rPr>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gió</a:t>
            </a:r>
            <a:endParaRPr lang="en-US" sz="1800" dirty="0">
              <a:solidFill>
                <a:schemeClr val="accent1"/>
              </a:solidFill>
            </a:endParaRPr>
          </a:p>
        </p:txBody>
      </p:sp>
      <p:pic>
        <p:nvPicPr>
          <p:cNvPr id="5" name="Picture 4">
            <a:extLst>
              <a:ext uri="{FF2B5EF4-FFF2-40B4-BE49-F238E27FC236}">
                <a16:creationId xmlns:a16="http://schemas.microsoft.com/office/drawing/2014/main" id="{5DEDFAAF-D640-FC5C-3E38-A8E2A3067C63}"/>
              </a:ext>
            </a:extLst>
          </p:cNvPr>
          <p:cNvPicPr>
            <a:picLocks noChangeAspect="1"/>
          </p:cNvPicPr>
          <p:nvPr/>
        </p:nvPicPr>
        <p:blipFill>
          <a:blip r:embed="rId2"/>
          <a:stretch>
            <a:fillRect/>
          </a:stretch>
        </p:blipFill>
        <p:spPr>
          <a:xfrm>
            <a:off x="3628893" y="1266543"/>
            <a:ext cx="5445233" cy="512492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F0B04F60-5391-A2A8-A481-541752387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80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2.3 </a:t>
            </a:r>
            <a:r>
              <a:rPr lang="en-US" sz="1800" b="1" dirty="0" err="1"/>
              <a:t>Thiết</a:t>
            </a:r>
            <a:r>
              <a:rPr lang="en-US" sz="1800" b="1" dirty="0"/>
              <a:t> </a:t>
            </a:r>
            <a:r>
              <a:rPr lang="en-US" sz="1800" b="1" dirty="0" err="1"/>
              <a:t>lập</a:t>
            </a:r>
            <a:r>
              <a:rPr lang="en-US" sz="1800" b="1" dirty="0"/>
              <a:t> Events &amp; Notifications</a:t>
            </a:r>
          </a:p>
          <a:p>
            <a:pPr marL="457200" lvl="1" indent="0">
              <a:buNone/>
            </a:pPr>
            <a:r>
              <a:rPr lang="en-US" sz="1800" dirty="0"/>
              <a:t>+ </a:t>
            </a:r>
            <a:r>
              <a:rPr lang="en-US" sz="1800" dirty="0" err="1">
                <a:solidFill>
                  <a:schemeClr val="accent1"/>
                </a:solidFill>
              </a:rPr>
              <a:t>auto_warning</a:t>
            </a:r>
            <a:r>
              <a:rPr lang="en-US" sz="1800" dirty="0"/>
              <a:t>: </a:t>
            </a:r>
            <a:r>
              <a:rPr lang="en-US" sz="1800" dirty="0" err="1"/>
              <a:t>dùng</a:t>
            </a:r>
            <a:r>
              <a:rPr lang="en-US" sz="1800" dirty="0"/>
              <a:t> </a:t>
            </a:r>
            <a:r>
              <a:rPr lang="en-US" sz="1800" dirty="0" err="1"/>
              <a:t>để</a:t>
            </a:r>
            <a:r>
              <a:rPr lang="en-US" sz="1800" dirty="0"/>
              <a:t> </a:t>
            </a:r>
            <a:r>
              <a:rPr lang="en-US" sz="1800" dirty="0" err="1"/>
              <a:t>nhận</a:t>
            </a:r>
            <a:r>
              <a:rPr lang="en-US" sz="1800" dirty="0"/>
              <a:t> </a:t>
            </a:r>
            <a:r>
              <a:rPr lang="en-US" sz="1800" dirty="0" err="1"/>
              <a:t>cảnh</a:t>
            </a:r>
            <a:r>
              <a:rPr lang="en-US" sz="1800" dirty="0"/>
              <a:t> </a:t>
            </a:r>
            <a:r>
              <a:rPr lang="en-US" sz="1800" dirty="0" err="1"/>
              <a:t>báo</a:t>
            </a:r>
            <a:r>
              <a:rPr lang="en-US" sz="1800" dirty="0"/>
              <a:t> </a:t>
            </a:r>
            <a:r>
              <a:rPr lang="en-US" sz="1800" dirty="0" err="1"/>
              <a:t>khi</a:t>
            </a:r>
            <a:r>
              <a:rPr lang="en-US" sz="1800" dirty="0"/>
              <a:t> </a:t>
            </a:r>
            <a:r>
              <a:rPr lang="en-US" sz="1800" dirty="0" err="1"/>
              <a:t>các</a:t>
            </a:r>
            <a:r>
              <a:rPr lang="en-US" sz="1800" dirty="0"/>
              <a:t> </a:t>
            </a:r>
            <a:r>
              <a:rPr lang="en-US" sz="1800" dirty="0" err="1"/>
              <a:t>thông</a:t>
            </a:r>
            <a:r>
              <a:rPr lang="en-US" sz="1800" dirty="0"/>
              <a:t> </a:t>
            </a:r>
            <a:r>
              <a:rPr lang="en-US" sz="1800" dirty="0" err="1"/>
              <a:t>số</a:t>
            </a:r>
            <a:r>
              <a:rPr lang="en-US" sz="1800" dirty="0"/>
              <a:t> </a:t>
            </a:r>
            <a:r>
              <a:rPr lang="en-US" sz="1800" dirty="0" err="1"/>
              <a:t>nhiệt</a:t>
            </a:r>
            <a:r>
              <a:rPr lang="en-US" sz="1800" dirty="0"/>
              <a:t> </a:t>
            </a:r>
            <a:r>
              <a:rPr lang="en-US" sz="1800" dirty="0" err="1"/>
              <a:t>độ</a:t>
            </a:r>
            <a:r>
              <a:rPr lang="en-US" sz="1800" dirty="0"/>
              <a:t>, </a:t>
            </a:r>
            <a:r>
              <a:rPr lang="en-US" sz="1800" dirty="0" err="1"/>
              <a:t>độ</a:t>
            </a:r>
            <a:r>
              <a:rPr lang="en-US" sz="1800" dirty="0"/>
              <a:t> </a:t>
            </a:r>
            <a:r>
              <a:rPr lang="en-US" sz="1800" dirty="0" err="1"/>
              <a:t>ẩm</a:t>
            </a:r>
            <a:r>
              <a:rPr lang="en-US" sz="1800" dirty="0"/>
              <a:t> </a:t>
            </a:r>
            <a:r>
              <a:rPr lang="en-US" sz="1800" dirty="0" err="1"/>
              <a:t>không</a:t>
            </a:r>
            <a:r>
              <a:rPr lang="en-US" sz="1800" dirty="0"/>
              <a:t> </a:t>
            </a:r>
            <a:r>
              <a:rPr lang="en-US" sz="1800" dirty="0" err="1"/>
              <a:t>khí</a:t>
            </a:r>
            <a:r>
              <a:rPr lang="en-US" sz="1800" dirty="0"/>
              <a:t>, </a:t>
            </a:r>
            <a:r>
              <a:rPr lang="en-US" sz="1800" dirty="0" err="1"/>
              <a:t>lượng</a:t>
            </a:r>
            <a:r>
              <a:rPr lang="en-US" sz="1800" dirty="0"/>
              <a:t> </a:t>
            </a:r>
            <a:r>
              <a:rPr lang="en-US" sz="1800" dirty="0" err="1"/>
              <a:t>mưa</a:t>
            </a:r>
            <a:r>
              <a:rPr lang="en-US" sz="1800" dirty="0"/>
              <a:t>, </a:t>
            </a:r>
            <a:r>
              <a:rPr lang="en-US" sz="1800" dirty="0" err="1"/>
              <a:t>tốc</a:t>
            </a:r>
            <a:r>
              <a:rPr lang="en-US" sz="1800" dirty="0"/>
              <a:t> </a:t>
            </a:r>
            <a:r>
              <a:rPr lang="en-US" sz="1800" dirty="0" err="1"/>
              <a:t>độ</a:t>
            </a:r>
            <a:r>
              <a:rPr lang="en-US" sz="1800" dirty="0"/>
              <a:t> </a:t>
            </a:r>
            <a:r>
              <a:rPr lang="en-US" sz="1800" dirty="0" err="1"/>
              <a:t>gió</a:t>
            </a:r>
            <a:r>
              <a:rPr lang="en-US" sz="1800" dirty="0"/>
              <a:t> </a:t>
            </a:r>
            <a:r>
              <a:rPr lang="en-US" sz="1800" dirty="0" err="1"/>
              <a:t>không</a:t>
            </a:r>
            <a:r>
              <a:rPr lang="en-US" sz="1800" dirty="0"/>
              <a:t> </a:t>
            </a:r>
            <a:r>
              <a:rPr lang="en-US" sz="1800" dirty="0" err="1"/>
              <a:t>nằm</a:t>
            </a:r>
            <a:r>
              <a:rPr lang="en-US" sz="1800" dirty="0"/>
              <a:t> </a:t>
            </a:r>
            <a:r>
              <a:rPr lang="en-US" sz="1800" dirty="0" err="1"/>
              <a:t>trong</a:t>
            </a:r>
            <a:r>
              <a:rPr lang="en-US" sz="1800" dirty="0"/>
              <a:t> </a:t>
            </a:r>
            <a:r>
              <a:rPr lang="en-US" sz="1800" dirty="0" err="1"/>
              <a:t>ngưỡngan</a:t>
            </a:r>
            <a:r>
              <a:rPr lang="en-US" sz="1800" dirty="0"/>
              <a:t> </a:t>
            </a:r>
            <a:r>
              <a:rPr lang="en-US" sz="1800" dirty="0" err="1"/>
              <a:t>toàn</a:t>
            </a:r>
            <a:r>
              <a:rPr lang="en-US" sz="1800" dirty="0"/>
              <a:t> </a:t>
            </a:r>
            <a:r>
              <a:rPr lang="en-US" sz="1800" dirty="0" err="1"/>
              <a:t>người</a:t>
            </a:r>
            <a:r>
              <a:rPr lang="en-US" sz="1800" dirty="0"/>
              <a:t> </a:t>
            </a:r>
            <a:r>
              <a:rPr lang="en-US" sz="1800" dirty="0" err="1"/>
              <a:t>dùng</a:t>
            </a:r>
            <a:r>
              <a:rPr lang="en-US" sz="1800" dirty="0"/>
              <a:t> </a:t>
            </a:r>
            <a:r>
              <a:rPr lang="en-US" sz="1800" dirty="0" err="1"/>
              <a:t>cài</a:t>
            </a:r>
            <a:r>
              <a:rPr lang="en-US" sz="1800" dirty="0"/>
              <a:t> </a:t>
            </a:r>
            <a:r>
              <a:rPr lang="en-US" sz="1800" dirty="0" err="1"/>
              <a:t>đặt</a:t>
            </a:r>
            <a:endParaRPr lang="en-US" sz="1800" dirty="0"/>
          </a:p>
          <a:p>
            <a:pPr marL="457200" lvl="1" indent="0">
              <a:buNone/>
            </a:pPr>
            <a:endParaRPr lang="en-US" sz="1800" dirty="0"/>
          </a:p>
        </p:txBody>
      </p:sp>
      <p:pic>
        <p:nvPicPr>
          <p:cNvPr id="6" name="Picture 5">
            <a:extLst>
              <a:ext uri="{FF2B5EF4-FFF2-40B4-BE49-F238E27FC236}">
                <a16:creationId xmlns:a16="http://schemas.microsoft.com/office/drawing/2014/main" id="{AE2B1519-1665-434B-C6C3-839C570D9D90}"/>
              </a:ext>
            </a:extLst>
          </p:cNvPr>
          <p:cNvPicPr>
            <a:picLocks noChangeAspect="1"/>
          </p:cNvPicPr>
          <p:nvPr/>
        </p:nvPicPr>
        <p:blipFill>
          <a:blip r:embed="rId2"/>
          <a:stretch>
            <a:fillRect/>
          </a:stretch>
        </p:blipFill>
        <p:spPr>
          <a:xfrm>
            <a:off x="905070" y="2800245"/>
            <a:ext cx="10702211" cy="247978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DB5AA2C-9945-98C9-19BC-63F021F8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3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2.3 </a:t>
            </a:r>
            <a:r>
              <a:rPr lang="en-US" sz="1800" b="1" dirty="0" err="1"/>
              <a:t>Thiết</a:t>
            </a:r>
            <a:r>
              <a:rPr lang="en-US" sz="1800" b="1" dirty="0"/>
              <a:t> </a:t>
            </a:r>
            <a:r>
              <a:rPr lang="en-US" sz="1800" b="1" dirty="0" err="1"/>
              <a:t>lập</a:t>
            </a:r>
            <a:r>
              <a:rPr lang="en-US" sz="1800" b="1" dirty="0"/>
              <a:t> Events &amp; Notifications</a:t>
            </a:r>
          </a:p>
          <a:p>
            <a:pPr marL="0" indent="0">
              <a:buNone/>
            </a:pPr>
            <a:r>
              <a:rPr lang="en-US" sz="1800" dirty="0"/>
              <a:t>    </a:t>
            </a:r>
            <a:r>
              <a:rPr lang="en-US" sz="1800" dirty="0" err="1"/>
              <a:t>Biến</a:t>
            </a:r>
            <a:r>
              <a:rPr lang="en-US" sz="1800" dirty="0"/>
              <a:t> </a:t>
            </a:r>
            <a:r>
              <a:rPr lang="en-US" sz="1800" dirty="0" err="1">
                <a:solidFill>
                  <a:schemeClr val="accent1"/>
                </a:solidFill>
              </a:rPr>
              <a:t>auto_warning</a:t>
            </a:r>
            <a:r>
              <a:rPr lang="en-US" sz="1800" dirty="0"/>
              <a:t>, </a:t>
            </a:r>
            <a:r>
              <a:rPr lang="en-US" sz="1800" dirty="0" err="1"/>
              <a:t>chúng</a:t>
            </a:r>
            <a:r>
              <a:rPr lang="en-US" sz="1800" dirty="0"/>
              <a:t> ta </a:t>
            </a:r>
            <a:r>
              <a:rPr lang="en-US" sz="1800" dirty="0" err="1"/>
              <a:t>để</a:t>
            </a:r>
            <a:r>
              <a:rPr lang="en-US" sz="1800" dirty="0"/>
              <a:t> ý </a:t>
            </a:r>
            <a:r>
              <a:rPr lang="en-US" sz="1800" dirty="0" err="1"/>
              <a:t>phần</a:t>
            </a:r>
            <a:r>
              <a:rPr lang="en-US" sz="1800" dirty="0"/>
              <a:t> Limit, </a:t>
            </a:r>
            <a:r>
              <a:rPr lang="en-US" sz="1800" dirty="0" err="1"/>
              <a:t>đây</a:t>
            </a:r>
            <a:r>
              <a:rPr lang="en-US" sz="1800" dirty="0"/>
              <a:t> </a:t>
            </a:r>
            <a:r>
              <a:rPr lang="en-US" sz="1800" dirty="0" err="1"/>
              <a:t>là</a:t>
            </a:r>
            <a:r>
              <a:rPr lang="en-US" sz="1800" dirty="0"/>
              <a:t> </a:t>
            </a:r>
            <a:r>
              <a:rPr lang="en-US" sz="1800" dirty="0" err="1"/>
              <a:t>phần</a:t>
            </a:r>
            <a:r>
              <a:rPr lang="en-US" sz="1800" dirty="0"/>
              <a:t> </a:t>
            </a:r>
            <a:r>
              <a:rPr lang="en-US" sz="1800" dirty="0" err="1"/>
              <a:t>cài</a:t>
            </a:r>
            <a:r>
              <a:rPr lang="en-US" sz="1800" dirty="0"/>
              <a:t> </a:t>
            </a:r>
            <a:r>
              <a:rPr lang="en-US" sz="1800" dirty="0" err="1"/>
              <a:t>đặt</a:t>
            </a:r>
            <a:r>
              <a:rPr lang="en-US" sz="1800" dirty="0"/>
              <a:t> </a:t>
            </a:r>
            <a:r>
              <a:rPr lang="en-US" sz="1800" dirty="0" err="1"/>
              <a:t>tần</a:t>
            </a:r>
            <a:r>
              <a:rPr lang="en-US" sz="1800" dirty="0"/>
              <a:t> </a:t>
            </a:r>
            <a:r>
              <a:rPr lang="en-US" sz="1800" dirty="0" err="1"/>
              <a:t>suất</a:t>
            </a:r>
            <a:r>
              <a:rPr lang="en-US" sz="1800" dirty="0"/>
              <a:t> </a:t>
            </a:r>
            <a:r>
              <a:rPr lang="en-US" sz="1800" dirty="0" err="1"/>
              <a:t>thông</a:t>
            </a:r>
            <a:r>
              <a:rPr lang="en-US" sz="1800" dirty="0"/>
              <a:t> </a:t>
            </a:r>
            <a:r>
              <a:rPr lang="en-US" sz="1800" dirty="0" err="1"/>
              <a:t>báo</a:t>
            </a:r>
            <a:r>
              <a:rPr lang="en-US" sz="1800" dirty="0"/>
              <a:t>, </a:t>
            </a:r>
            <a:r>
              <a:rPr lang="en-US" sz="1800" dirty="0" err="1"/>
              <a:t>chúng</a:t>
            </a:r>
            <a:r>
              <a:rPr lang="en-US" sz="1800" dirty="0"/>
              <a:t> ta </a:t>
            </a:r>
            <a:r>
              <a:rPr lang="en-US" sz="1800" dirty="0" err="1"/>
              <a:t>có</a:t>
            </a:r>
            <a:r>
              <a:rPr lang="en-US" sz="1800" dirty="0"/>
              <a:t> </a:t>
            </a:r>
            <a:r>
              <a:rPr lang="en-US" sz="1800" dirty="0" err="1"/>
              <a:t>thể</a:t>
            </a:r>
            <a:r>
              <a:rPr lang="en-US" sz="1800" dirty="0"/>
              <a:t> </a:t>
            </a:r>
            <a:r>
              <a:rPr lang="en-US" sz="1800" dirty="0" err="1"/>
              <a:t>cài</a:t>
            </a:r>
            <a:r>
              <a:rPr lang="en-US" sz="1800" dirty="0"/>
              <a:t> </a:t>
            </a:r>
            <a:r>
              <a:rPr lang="en-US" sz="1800" dirty="0" err="1"/>
              <a:t>theo</a:t>
            </a:r>
            <a:r>
              <a:rPr lang="en-US" sz="1800" dirty="0"/>
              <a:t> ý </a:t>
            </a:r>
            <a:r>
              <a:rPr lang="en-US" sz="1800" dirty="0" err="1"/>
              <a:t>muốn</a:t>
            </a:r>
            <a:r>
              <a:rPr lang="en-US" sz="1800" dirty="0"/>
              <a:t>. </a:t>
            </a:r>
          </a:p>
          <a:p>
            <a:pPr marL="0" indent="0">
              <a:buNone/>
            </a:pPr>
            <a:endParaRPr lang="en-US" sz="1800" dirty="0"/>
          </a:p>
        </p:txBody>
      </p:sp>
      <p:pic>
        <p:nvPicPr>
          <p:cNvPr id="6" name="Picture 5">
            <a:extLst>
              <a:ext uri="{FF2B5EF4-FFF2-40B4-BE49-F238E27FC236}">
                <a16:creationId xmlns:a16="http://schemas.microsoft.com/office/drawing/2014/main" id="{522B6609-ED4C-C959-7626-A377F98F64D1}"/>
              </a:ext>
            </a:extLst>
          </p:cNvPr>
          <p:cNvPicPr>
            <a:picLocks noChangeAspect="1"/>
          </p:cNvPicPr>
          <p:nvPr/>
        </p:nvPicPr>
        <p:blipFill>
          <a:blip r:embed="rId2"/>
          <a:stretch>
            <a:fillRect/>
          </a:stretch>
        </p:blipFill>
        <p:spPr>
          <a:xfrm>
            <a:off x="2514505" y="1932449"/>
            <a:ext cx="3358734" cy="4674636"/>
          </a:xfrm>
          <a:prstGeom prst="rect">
            <a:avLst/>
          </a:prstGeom>
        </p:spPr>
      </p:pic>
      <p:pic>
        <p:nvPicPr>
          <p:cNvPr id="8" name="Picture 7">
            <a:extLst>
              <a:ext uri="{FF2B5EF4-FFF2-40B4-BE49-F238E27FC236}">
                <a16:creationId xmlns:a16="http://schemas.microsoft.com/office/drawing/2014/main" id="{095CAEBB-1268-0D1E-9238-DC81B2B22F47}"/>
              </a:ext>
            </a:extLst>
          </p:cNvPr>
          <p:cNvPicPr>
            <a:picLocks noChangeAspect="1"/>
          </p:cNvPicPr>
          <p:nvPr/>
        </p:nvPicPr>
        <p:blipFill>
          <a:blip r:embed="rId3"/>
          <a:stretch>
            <a:fillRect/>
          </a:stretch>
        </p:blipFill>
        <p:spPr>
          <a:xfrm>
            <a:off x="6438029" y="1932449"/>
            <a:ext cx="3369346" cy="467463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41769C-5774-2880-2C05-FF7896BA57ED}"/>
                  </a:ext>
                </a:extLst>
              </p14:cNvPr>
              <p14:cNvContentPartPr/>
              <p14:nvPr/>
            </p14:nvContentPartPr>
            <p14:xfrm>
              <a:off x="3199937" y="4423533"/>
              <a:ext cx="546120" cy="27000"/>
            </p14:xfrm>
          </p:contentPart>
        </mc:Choice>
        <mc:Fallback xmlns="">
          <p:pic>
            <p:nvPicPr>
              <p:cNvPr id="13" name="Ink 12">
                <a:extLst>
                  <a:ext uri="{FF2B5EF4-FFF2-40B4-BE49-F238E27FC236}">
                    <a16:creationId xmlns:a16="http://schemas.microsoft.com/office/drawing/2014/main" id="{3F41769C-5774-2880-2C05-FF7896BA57ED}"/>
                  </a:ext>
                </a:extLst>
              </p:cNvPr>
              <p:cNvPicPr/>
              <p:nvPr/>
            </p:nvPicPr>
            <p:blipFill>
              <a:blip r:embed="rId5"/>
              <a:stretch>
                <a:fillRect/>
              </a:stretch>
            </p:blipFill>
            <p:spPr>
              <a:xfrm>
                <a:off x="3191297" y="4414533"/>
                <a:ext cx="563760" cy="4464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2B39CB54-9A8A-E3D5-0901-4C1DDD1C83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6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2.4. </a:t>
            </a:r>
            <a:r>
              <a:rPr lang="en-US" sz="1800" b="1" dirty="0" err="1"/>
              <a:t>Thiết</a:t>
            </a:r>
            <a:r>
              <a:rPr lang="en-US" sz="1800" b="1" dirty="0"/>
              <a:t> </a:t>
            </a:r>
            <a:r>
              <a:rPr lang="en-US" sz="1800" b="1" dirty="0" err="1"/>
              <a:t>lập</a:t>
            </a:r>
            <a:r>
              <a:rPr lang="en-US" sz="1800" b="1" dirty="0"/>
              <a:t> Device</a:t>
            </a:r>
          </a:p>
        </p:txBody>
      </p:sp>
      <p:pic>
        <p:nvPicPr>
          <p:cNvPr id="5" name="Picture 4">
            <a:extLst>
              <a:ext uri="{FF2B5EF4-FFF2-40B4-BE49-F238E27FC236}">
                <a16:creationId xmlns:a16="http://schemas.microsoft.com/office/drawing/2014/main" id="{B56D34DC-A6B5-4F12-5F92-AD90292586E3}"/>
              </a:ext>
            </a:extLst>
          </p:cNvPr>
          <p:cNvPicPr>
            <a:picLocks noChangeAspect="1"/>
          </p:cNvPicPr>
          <p:nvPr/>
        </p:nvPicPr>
        <p:blipFill>
          <a:blip r:embed="rId2"/>
          <a:stretch>
            <a:fillRect/>
          </a:stretch>
        </p:blipFill>
        <p:spPr>
          <a:xfrm>
            <a:off x="690465" y="1533343"/>
            <a:ext cx="10254343" cy="457159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63A065F-79A1-5203-C28B-1511E3C8B6B7}"/>
                  </a:ext>
                </a:extLst>
              </p14:cNvPr>
              <p14:cNvContentPartPr/>
              <p14:nvPr/>
            </p14:nvContentPartPr>
            <p14:xfrm>
              <a:off x="979457" y="2490384"/>
              <a:ext cx="527400" cy="19440"/>
            </p14:xfrm>
          </p:contentPart>
        </mc:Choice>
        <mc:Fallback xmlns="">
          <p:pic>
            <p:nvPicPr>
              <p:cNvPr id="7" name="Ink 6">
                <a:extLst>
                  <a:ext uri="{FF2B5EF4-FFF2-40B4-BE49-F238E27FC236}">
                    <a16:creationId xmlns:a16="http://schemas.microsoft.com/office/drawing/2014/main" id="{663A065F-79A1-5203-C28B-1511E3C8B6B7}"/>
                  </a:ext>
                </a:extLst>
              </p:cNvPr>
              <p:cNvPicPr/>
              <p:nvPr/>
            </p:nvPicPr>
            <p:blipFill>
              <a:blip r:embed="rId4"/>
              <a:stretch>
                <a:fillRect/>
              </a:stretch>
            </p:blipFill>
            <p:spPr>
              <a:xfrm>
                <a:off x="961457" y="2472744"/>
                <a:ext cx="563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CB6223A-1577-18D9-0E5E-D3034F352E17}"/>
                  </a:ext>
                </a:extLst>
              </p14:cNvPr>
              <p14:cNvContentPartPr/>
              <p14:nvPr/>
            </p14:nvContentPartPr>
            <p14:xfrm>
              <a:off x="8789297" y="5737944"/>
              <a:ext cx="735120" cy="47880"/>
            </p14:xfrm>
          </p:contentPart>
        </mc:Choice>
        <mc:Fallback xmlns="">
          <p:pic>
            <p:nvPicPr>
              <p:cNvPr id="9" name="Ink 8">
                <a:extLst>
                  <a:ext uri="{FF2B5EF4-FFF2-40B4-BE49-F238E27FC236}">
                    <a16:creationId xmlns:a16="http://schemas.microsoft.com/office/drawing/2014/main" id="{CCB6223A-1577-18D9-0E5E-D3034F352E17}"/>
                  </a:ext>
                </a:extLst>
              </p:cNvPr>
              <p:cNvPicPr/>
              <p:nvPr/>
            </p:nvPicPr>
            <p:blipFill>
              <a:blip r:embed="rId6"/>
              <a:stretch>
                <a:fillRect/>
              </a:stretch>
            </p:blipFill>
            <p:spPr>
              <a:xfrm>
                <a:off x="8771297" y="5720304"/>
                <a:ext cx="770760" cy="8352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5E95A46E-4691-9395-4BF9-E93ED6840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2.4. </a:t>
            </a:r>
            <a:r>
              <a:rPr lang="en-US" sz="1800" b="1" dirty="0" err="1"/>
              <a:t>Thiết</a:t>
            </a:r>
            <a:r>
              <a:rPr lang="en-US" sz="1800" b="1" dirty="0"/>
              <a:t> </a:t>
            </a:r>
            <a:r>
              <a:rPr lang="en-US" sz="1800" b="1" dirty="0" err="1"/>
              <a:t>lập</a:t>
            </a:r>
            <a:r>
              <a:rPr lang="en-US" sz="1800" b="1" dirty="0"/>
              <a:t> Device</a:t>
            </a:r>
          </a:p>
        </p:txBody>
      </p:sp>
      <p:pic>
        <p:nvPicPr>
          <p:cNvPr id="8" name="Picture 7">
            <a:extLst>
              <a:ext uri="{FF2B5EF4-FFF2-40B4-BE49-F238E27FC236}">
                <a16:creationId xmlns:a16="http://schemas.microsoft.com/office/drawing/2014/main" id="{071ADDFA-F47B-627A-33AD-577F5EC61526}"/>
              </a:ext>
            </a:extLst>
          </p:cNvPr>
          <p:cNvPicPr>
            <a:picLocks noChangeAspect="1"/>
          </p:cNvPicPr>
          <p:nvPr/>
        </p:nvPicPr>
        <p:blipFill>
          <a:blip r:embed="rId2"/>
          <a:stretch>
            <a:fillRect/>
          </a:stretch>
        </p:blipFill>
        <p:spPr>
          <a:xfrm>
            <a:off x="838200" y="2022526"/>
            <a:ext cx="4489490" cy="3081143"/>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94079749-B287-24E1-0DD8-D34B94236B74}"/>
                  </a:ext>
                </a:extLst>
              </p14:cNvPr>
              <p14:cNvContentPartPr/>
              <p14:nvPr/>
            </p14:nvContentPartPr>
            <p14:xfrm>
              <a:off x="1996457" y="3510984"/>
              <a:ext cx="158760" cy="267840"/>
            </p14:xfrm>
          </p:contentPart>
        </mc:Choice>
        <mc:Fallback xmlns="">
          <p:pic>
            <p:nvPicPr>
              <p:cNvPr id="28" name="Ink 27">
                <a:extLst>
                  <a:ext uri="{FF2B5EF4-FFF2-40B4-BE49-F238E27FC236}">
                    <a16:creationId xmlns:a16="http://schemas.microsoft.com/office/drawing/2014/main" id="{94079749-B287-24E1-0DD8-D34B94236B74}"/>
                  </a:ext>
                </a:extLst>
              </p:cNvPr>
              <p:cNvPicPr/>
              <p:nvPr/>
            </p:nvPicPr>
            <p:blipFill>
              <a:blip r:embed="rId5"/>
              <a:stretch>
                <a:fillRect/>
              </a:stretch>
            </p:blipFill>
            <p:spPr>
              <a:xfrm>
                <a:off x="1978457" y="3492984"/>
                <a:ext cx="194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B882A0F-0EF1-D1B3-9AF0-191E396351C7}"/>
                  </a:ext>
                </a:extLst>
              </p14:cNvPr>
              <p14:cNvContentPartPr/>
              <p14:nvPr/>
            </p14:nvContentPartPr>
            <p14:xfrm>
              <a:off x="9712337" y="4489053"/>
              <a:ext cx="177480" cy="247320"/>
            </p14:xfrm>
          </p:contentPart>
        </mc:Choice>
        <mc:Fallback xmlns="">
          <p:pic>
            <p:nvPicPr>
              <p:cNvPr id="7" name="Ink 6">
                <a:extLst>
                  <a:ext uri="{FF2B5EF4-FFF2-40B4-BE49-F238E27FC236}">
                    <a16:creationId xmlns:a16="http://schemas.microsoft.com/office/drawing/2014/main" id="{8B882A0F-0EF1-D1B3-9AF0-191E396351C7}"/>
                  </a:ext>
                </a:extLst>
              </p:cNvPr>
              <p:cNvPicPr/>
              <p:nvPr/>
            </p:nvPicPr>
            <p:blipFill>
              <a:blip r:embed="rId8"/>
              <a:stretch>
                <a:fillRect/>
              </a:stretch>
            </p:blipFill>
            <p:spPr>
              <a:xfrm>
                <a:off x="9694697" y="4471053"/>
                <a:ext cx="213120" cy="282960"/>
              </a:xfrm>
              <a:prstGeom prst="rect">
                <a:avLst/>
              </a:prstGeom>
            </p:spPr>
          </p:pic>
        </mc:Fallback>
      </mc:AlternateContent>
      <p:pic>
        <p:nvPicPr>
          <p:cNvPr id="6" name="Picture 5">
            <a:extLst>
              <a:ext uri="{FF2B5EF4-FFF2-40B4-BE49-F238E27FC236}">
                <a16:creationId xmlns:a16="http://schemas.microsoft.com/office/drawing/2014/main" id="{F45ABB22-9E49-03DC-098A-2DCFA5595B6A}"/>
              </a:ext>
            </a:extLst>
          </p:cNvPr>
          <p:cNvPicPr>
            <a:picLocks noChangeAspect="1"/>
          </p:cNvPicPr>
          <p:nvPr/>
        </p:nvPicPr>
        <p:blipFill>
          <a:blip r:embed="rId9"/>
          <a:stretch>
            <a:fillRect/>
          </a:stretch>
        </p:blipFill>
        <p:spPr>
          <a:xfrm>
            <a:off x="6864312" y="1998519"/>
            <a:ext cx="3829050" cy="3105150"/>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BEACEBEA-868A-4F16-F1AD-1038F88D48BB}"/>
                  </a:ext>
                </a:extLst>
              </p14:cNvPr>
              <p14:cNvContentPartPr/>
              <p14:nvPr/>
            </p14:nvContentPartPr>
            <p14:xfrm>
              <a:off x="10179257" y="4440813"/>
              <a:ext cx="160560" cy="264960"/>
            </p14:xfrm>
          </p:contentPart>
        </mc:Choice>
        <mc:Fallback xmlns="">
          <p:pic>
            <p:nvPicPr>
              <p:cNvPr id="12" name="Ink 11">
                <a:extLst>
                  <a:ext uri="{FF2B5EF4-FFF2-40B4-BE49-F238E27FC236}">
                    <a16:creationId xmlns:a16="http://schemas.microsoft.com/office/drawing/2014/main" id="{BEACEBEA-868A-4F16-F1AD-1038F88D48BB}"/>
                  </a:ext>
                </a:extLst>
              </p:cNvPr>
              <p:cNvPicPr/>
              <p:nvPr/>
            </p:nvPicPr>
            <p:blipFill>
              <a:blip r:embed="rId11"/>
              <a:stretch>
                <a:fillRect/>
              </a:stretch>
            </p:blipFill>
            <p:spPr>
              <a:xfrm>
                <a:off x="10161617" y="4423173"/>
                <a:ext cx="196200" cy="30060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F4BCAFDB-7C21-5D69-95D4-A393400D94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249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CA8F-6814-8395-F13D-F2BE0FBFAA00}"/>
              </a:ext>
            </a:extLst>
          </p:cNvPr>
          <p:cNvSpPr>
            <a:spLocks noGrp="1"/>
          </p:cNvSpPr>
          <p:nvPr>
            <p:ph type="title"/>
          </p:nvPr>
        </p:nvSpPr>
        <p:spPr>
          <a:xfrm>
            <a:off x="759131" y="264101"/>
            <a:ext cx="10515600" cy="1325563"/>
          </a:xfrm>
        </p:spPr>
        <p:txBody>
          <a:bodyPr>
            <a:normAutofit/>
          </a:bodyPr>
          <a:lstStyle/>
          <a:p>
            <a:r>
              <a:rPr lang="en-US" sz="2800" b="1" dirty="0"/>
              <a:t>1. </a:t>
            </a:r>
            <a:r>
              <a:rPr lang="en-US" sz="2800" b="1" dirty="0" err="1"/>
              <a:t>Phần</a:t>
            </a:r>
            <a:r>
              <a:rPr lang="en-US" sz="2800" b="1" dirty="0"/>
              <a:t> </a:t>
            </a:r>
            <a:r>
              <a:rPr lang="en-US" sz="2800" b="1" dirty="0" err="1"/>
              <a:t>cứng</a:t>
            </a:r>
            <a:br>
              <a:rPr lang="en-US" sz="2400" b="1" dirty="0"/>
            </a:br>
            <a:r>
              <a:rPr lang="en-US" sz="1600" b="1" dirty="0"/>
              <a:t>  1.1 </a:t>
            </a:r>
            <a:r>
              <a:rPr lang="en-US" sz="1600" b="1" dirty="0" err="1"/>
              <a:t>Sơ</a:t>
            </a:r>
            <a:r>
              <a:rPr lang="en-US" sz="1600" b="1" dirty="0"/>
              <a:t> </a:t>
            </a:r>
            <a:r>
              <a:rPr lang="en-US" sz="1600" b="1" dirty="0" err="1"/>
              <a:t>đồ</a:t>
            </a:r>
            <a:r>
              <a:rPr lang="en-US" sz="1600" b="1" dirty="0"/>
              <a:t> </a:t>
            </a:r>
            <a:r>
              <a:rPr lang="en-US" sz="1600" b="1" dirty="0" err="1"/>
              <a:t>nguyên</a:t>
            </a:r>
            <a:r>
              <a:rPr lang="en-US" sz="1600" b="1" dirty="0"/>
              <a:t> </a:t>
            </a:r>
            <a:r>
              <a:rPr lang="en-US" sz="1600" b="1" dirty="0" err="1"/>
              <a:t>lý</a:t>
            </a:r>
            <a:endParaRPr lang="en-US" sz="1600" b="1" dirty="0"/>
          </a:p>
        </p:txBody>
      </p:sp>
      <p:pic>
        <p:nvPicPr>
          <p:cNvPr id="55" name="Content Placeholder 54">
            <a:extLst>
              <a:ext uri="{FF2B5EF4-FFF2-40B4-BE49-F238E27FC236}">
                <a16:creationId xmlns:a16="http://schemas.microsoft.com/office/drawing/2014/main" id="{BCC1116F-0E99-5488-CDC7-EF81B2F08462}"/>
              </a:ext>
            </a:extLst>
          </p:cNvPr>
          <p:cNvPicPr>
            <a:picLocks noGrp="1" noChangeAspect="1"/>
          </p:cNvPicPr>
          <p:nvPr>
            <p:ph idx="1"/>
          </p:nvPr>
        </p:nvPicPr>
        <p:blipFill>
          <a:blip r:embed="rId2"/>
          <a:stretch>
            <a:fillRect/>
          </a:stretch>
        </p:blipFill>
        <p:spPr>
          <a:xfrm>
            <a:off x="5806582" y="1335537"/>
            <a:ext cx="4834844" cy="2290666"/>
          </a:xfrm>
        </p:spPr>
      </p:pic>
      <p:pic>
        <p:nvPicPr>
          <p:cNvPr id="57" name="Picture 56">
            <a:extLst>
              <a:ext uri="{FF2B5EF4-FFF2-40B4-BE49-F238E27FC236}">
                <a16:creationId xmlns:a16="http://schemas.microsoft.com/office/drawing/2014/main" id="{3E7981C3-E913-2074-DD37-F73C48F5D074}"/>
              </a:ext>
            </a:extLst>
          </p:cNvPr>
          <p:cNvPicPr>
            <a:picLocks noChangeAspect="1"/>
          </p:cNvPicPr>
          <p:nvPr/>
        </p:nvPicPr>
        <p:blipFill>
          <a:blip r:embed="rId3"/>
          <a:stretch>
            <a:fillRect/>
          </a:stretch>
        </p:blipFill>
        <p:spPr>
          <a:xfrm>
            <a:off x="8625763" y="3910102"/>
            <a:ext cx="2438206" cy="2403811"/>
          </a:xfrm>
          <a:prstGeom prst="rect">
            <a:avLst/>
          </a:prstGeom>
        </p:spPr>
      </p:pic>
      <p:pic>
        <p:nvPicPr>
          <p:cNvPr id="59" name="Picture 58">
            <a:extLst>
              <a:ext uri="{FF2B5EF4-FFF2-40B4-BE49-F238E27FC236}">
                <a16:creationId xmlns:a16="http://schemas.microsoft.com/office/drawing/2014/main" id="{D2565786-6B81-AF08-5621-16A429A2A0A2}"/>
              </a:ext>
            </a:extLst>
          </p:cNvPr>
          <p:cNvPicPr>
            <a:picLocks noChangeAspect="1"/>
          </p:cNvPicPr>
          <p:nvPr/>
        </p:nvPicPr>
        <p:blipFill>
          <a:blip r:embed="rId4"/>
          <a:stretch>
            <a:fillRect/>
          </a:stretch>
        </p:blipFill>
        <p:spPr>
          <a:xfrm>
            <a:off x="5397058" y="3910102"/>
            <a:ext cx="2687242" cy="2146332"/>
          </a:xfrm>
          <a:prstGeom prst="rect">
            <a:avLst/>
          </a:prstGeom>
        </p:spPr>
      </p:pic>
      <p:pic>
        <p:nvPicPr>
          <p:cNvPr id="61" name="Picture 60">
            <a:extLst>
              <a:ext uri="{FF2B5EF4-FFF2-40B4-BE49-F238E27FC236}">
                <a16:creationId xmlns:a16="http://schemas.microsoft.com/office/drawing/2014/main" id="{BEC8E575-D3AA-E2EB-7C28-9C4EBF0EF853}"/>
              </a:ext>
            </a:extLst>
          </p:cNvPr>
          <p:cNvPicPr>
            <a:picLocks noChangeAspect="1"/>
          </p:cNvPicPr>
          <p:nvPr/>
        </p:nvPicPr>
        <p:blipFill>
          <a:blip r:embed="rId5"/>
          <a:stretch>
            <a:fillRect/>
          </a:stretch>
        </p:blipFill>
        <p:spPr>
          <a:xfrm>
            <a:off x="968186" y="1335537"/>
            <a:ext cx="3903532" cy="3353909"/>
          </a:xfrm>
          <a:prstGeom prst="rect">
            <a:avLst/>
          </a:prstGeom>
        </p:spPr>
      </p:pic>
      <p:pic>
        <p:nvPicPr>
          <p:cNvPr id="65" name="Picture 64">
            <a:extLst>
              <a:ext uri="{FF2B5EF4-FFF2-40B4-BE49-F238E27FC236}">
                <a16:creationId xmlns:a16="http://schemas.microsoft.com/office/drawing/2014/main" id="{26495E18-99D8-6197-E436-3131D117EEA7}"/>
              </a:ext>
            </a:extLst>
          </p:cNvPr>
          <p:cNvPicPr>
            <a:picLocks noChangeAspect="1"/>
          </p:cNvPicPr>
          <p:nvPr/>
        </p:nvPicPr>
        <p:blipFill>
          <a:blip r:embed="rId6"/>
          <a:stretch>
            <a:fillRect/>
          </a:stretch>
        </p:blipFill>
        <p:spPr>
          <a:xfrm>
            <a:off x="1010870" y="4672833"/>
            <a:ext cx="1909082" cy="1490211"/>
          </a:xfrm>
          <a:prstGeom prst="rect">
            <a:avLst/>
          </a:prstGeom>
        </p:spPr>
      </p:pic>
      <p:pic>
        <p:nvPicPr>
          <p:cNvPr id="67" name="Picture 66">
            <a:extLst>
              <a:ext uri="{FF2B5EF4-FFF2-40B4-BE49-F238E27FC236}">
                <a16:creationId xmlns:a16="http://schemas.microsoft.com/office/drawing/2014/main" id="{128D4940-9EBD-FBBA-CD89-B109F3AFDBFF}"/>
              </a:ext>
            </a:extLst>
          </p:cNvPr>
          <p:cNvPicPr>
            <a:picLocks noChangeAspect="1"/>
          </p:cNvPicPr>
          <p:nvPr/>
        </p:nvPicPr>
        <p:blipFill>
          <a:blip r:embed="rId7"/>
          <a:stretch>
            <a:fillRect/>
          </a:stretch>
        </p:blipFill>
        <p:spPr>
          <a:xfrm>
            <a:off x="2925878" y="4689446"/>
            <a:ext cx="1945840" cy="1241671"/>
          </a:xfrm>
          <a:prstGeom prst="rect">
            <a:avLst/>
          </a:prstGeom>
        </p:spPr>
      </p:pic>
      <p:pic>
        <p:nvPicPr>
          <p:cNvPr id="69" name="Picture 68">
            <a:extLst>
              <a:ext uri="{FF2B5EF4-FFF2-40B4-BE49-F238E27FC236}">
                <a16:creationId xmlns:a16="http://schemas.microsoft.com/office/drawing/2014/main" id="{C879F7FC-E666-DC7B-85B4-0ED3E0EF58FD}"/>
              </a:ext>
            </a:extLst>
          </p:cNvPr>
          <p:cNvPicPr>
            <a:picLocks noChangeAspect="1"/>
          </p:cNvPicPr>
          <p:nvPr/>
        </p:nvPicPr>
        <p:blipFill>
          <a:blip r:embed="rId8"/>
          <a:stretch>
            <a:fillRect/>
          </a:stretch>
        </p:blipFill>
        <p:spPr>
          <a:xfrm>
            <a:off x="2044205" y="6111018"/>
            <a:ext cx="1522033" cy="539411"/>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F3BA66BF-DC14-0D8D-46FD-5BBE559395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59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2.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2.4. </a:t>
            </a:r>
            <a:r>
              <a:rPr lang="en-US" sz="1800" b="1" dirty="0" err="1"/>
              <a:t>Thiết</a:t>
            </a:r>
            <a:r>
              <a:rPr lang="en-US" sz="1800" b="1" dirty="0"/>
              <a:t> </a:t>
            </a:r>
            <a:r>
              <a:rPr lang="en-US" sz="1800" b="1" dirty="0" err="1"/>
              <a:t>lập</a:t>
            </a:r>
            <a:r>
              <a:rPr lang="en-US" sz="1800" b="1" dirty="0"/>
              <a:t> Device</a:t>
            </a:r>
          </a:p>
          <a:p>
            <a:r>
              <a:rPr lang="en-US" sz="1800" dirty="0" err="1"/>
              <a:t>Lưu</a:t>
            </a:r>
            <a:r>
              <a:rPr lang="en-US" sz="1800" dirty="0"/>
              <a:t> </a:t>
            </a:r>
            <a:r>
              <a:rPr lang="en-US" sz="1800" dirty="0" err="1"/>
              <a:t>mã</a:t>
            </a:r>
            <a:r>
              <a:rPr lang="en-US" sz="1800" dirty="0"/>
              <a:t> TOCKEN </a:t>
            </a:r>
            <a:r>
              <a:rPr lang="en-US" sz="1800" dirty="0" err="1"/>
              <a:t>lại</a:t>
            </a:r>
            <a:r>
              <a:rPr lang="en-US" sz="1800" dirty="0"/>
              <a:t> </a:t>
            </a:r>
            <a:r>
              <a:rPr lang="en-US" sz="1800" dirty="0" err="1"/>
              <a:t>để</a:t>
            </a:r>
            <a:r>
              <a:rPr lang="en-US" sz="1800" dirty="0"/>
              <a:t> </a:t>
            </a:r>
            <a:r>
              <a:rPr lang="en-US" sz="1800" dirty="0" err="1"/>
              <a:t>sử</a:t>
            </a:r>
            <a:r>
              <a:rPr lang="en-US" sz="1800" dirty="0"/>
              <a:t> </a:t>
            </a:r>
            <a:r>
              <a:rPr lang="en-US" sz="1800" dirty="0" err="1"/>
              <a:t>dụng</a:t>
            </a:r>
            <a:r>
              <a:rPr lang="en-US" sz="1800" dirty="0"/>
              <a:t> </a:t>
            </a:r>
            <a:r>
              <a:rPr lang="en-US" sz="1800" dirty="0" err="1"/>
              <a:t>cấu</a:t>
            </a:r>
            <a:r>
              <a:rPr lang="en-US" sz="1800" dirty="0"/>
              <a:t> </a:t>
            </a:r>
            <a:r>
              <a:rPr lang="en-US" sz="1800" dirty="0" err="1"/>
              <a:t>hình</a:t>
            </a:r>
            <a:r>
              <a:rPr lang="en-US" sz="1800" dirty="0"/>
              <a:t> </a:t>
            </a:r>
            <a:r>
              <a:rPr lang="en-US" sz="1800" dirty="0" err="1"/>
              <a:t>trên</a:t>
            </a:r>
            <a:r>
              <a:rPr lang="en-US" sz="1800" dirty="0"/>
              <a:t> </a:t>
            </a:r>
            <a:r>
              <a:rPr lang="en-US" sz="1800" dirty="0" err="1"/>
              <a:t>điện</a:t>
            </a:r>
            <a:r>
              <a:rPr lang="en-US" sz="1800" dirty="0"/>
              <a:t> </a:t>
            </a:r>
            <a:r>
              <a:rPr lang="en-US" sz="1800" dirty="0" err="1"/>
              <a:t>thoại</a:t>
            </a:r>
            <a:r>
              <a:rPr lang="en-US" sz="1800" dirty="0"/>
              <a:t> ở </a:t>
            </a:r>
            <a:r>
              <a:rPr lang="en-US" sz="1800" dirty="0" err="1"/>
              <a:t>các</a:t>
            </a:r>
            <a:r>
              <a:rPr lang="en-US" sz="1800" dirty="0"/>
              <a:t> </a:t>
            </a:r>
            <a:r>
              <a:rPr lang="en-US" sz="1800" dirty="0" err="1"/>
              <a:t>bưóc</a:t>
            </a:r>
            <a:r>
              <a:rPr lang="en-US" sz="1800" dirty="0"/>
              <a:t> </a:t>
            </a:r>
            <a:r>
              <a:rPr lang="en-US" sz="1800" dirty="0" err="1"/>
              <a:t>sau</a:t>
            </a:r>
            <a:r>
              <a:rPr lang="en-US" sz="1800" dirty="0"/>
              <a:t> </a:t>
            </a:r>
            <a:r>
              <a:rPr lang="en-US" sz="1800" dirty="0" err="1"/>
              <a:t>này</a:t>
            </a:r>
            <a:endParaRPr lang="en-US" sz="1800" dirty="0"/>
          </a:p>
        </p:txBody>
      </p:sp>
      <p:pic>
        <p:nvPicPr>
          <p:cNvPr id="16" name="Picture 15">
            <a:extLst>
              <a:ext uri="{FF2B5EF4-FFF2-40B4-BE49-F238E27FC236}">
                <a16:creationId xmlns:a16="http://schemas.microsoft.com/office/drawing/2014/main" id="{C36A3337-D567-9087-5F11-D045F70FC6DA}"/>
              </a:ext>
            </a:extLst>
          </p:cNvPr>
          <p:cNvPicPr>
            <a:picLocks noChangeAspect="1"/>
          </p:cNvPicPr>
          <p:nvPr/>
        </p:nvPicPr>
        <p:blipFill>
          <a:blip r:embed="rId2"/>
          <a:stretch>
            <a:fillRect/>
          </a:stretch>
        </p:blipFill>
        <p:spPr>
          <a:xfrm>
            <a:off x="838200" y="2332305"/>
            <a:ext cx="10888824" cy="1749646"/>
          </a:xfrm>
          <a:prstGeom prst="rect">
            <a:avLst/>
          </a:prstGeom>
        </p:spPr>
      </p:pic>
      <p:grpSp>
        <p:nvGrpSpPr>
          <p:cNvPr id="20" name="Group 19">
            <a:extLst>
              <a:ext uri="{FF2B5EF4-FFF2-40B4-BE49-F238E27FC236}">
                <a16:creationId xmlns:a16="http://schemas.microsoft.com/office/drawing/2014/main" id="{3F9DF36B-84C2-866D-7B11-397F27A0D909}"/>
              </a:ext>
            </a:extLst>
          </p:cNvPr>
          <p:cNvGrpSpPr/>
          <p:nvPr/>
        </p:nvGrpSpPr>
        <p:grpSpPr>
          <a:xfrm>
            <a:off x="9078377" y="3106653"/>
            <a:ext cx="303840" cy="289080"/>
            <a:chOff x="9078377" y="3106653"/>
            <a:chExt cx="303840" cy="28908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998D05AD-9055-BFA3-9267-357C6AF0E9EF}"/>
                    </a:ext>
                  </a:extLst>
                </p14:cNvPr>
                <p14:cNvContentPartPr/>
                <p14:nvPr/>
              </p14:nvContentPartPr>
              <p14:xfrm>
                <a:off x="9106097" y="3202413"/>
                <a:ext cx="170640" cy="25560"/>
              </p14:xfrm>
            </p:contentPart>
          </mc:Choice>
          <mc:Fallback xmlns="">
            <p:pic>
              <p:nvPicPr>
                <p:cNvPr id="17" name="Ink 16">
                  <a:extLst>
                    <a:ext uri="{FF2B5EF4-FFF2-40B4-BE49-F238E27FC236}">
                      <a16:creationId xmlns:a16="http://schemas.microsoft.com/office/drawing/2014/main" id="{998D05AD-9055-BFA3-9267-357C6AF0E9EF}"/>
                    </a:ext>
                  </a:extLst>
                </p:cNvPr>
                <p:cNvPicPr/>
                <p:nvPr/>
              </p:nvPicPr>
              <p:blipFill>
                <a:blip r:embed="rId4"/>
                <a:stretch>
                  <a:fillRect/>
                </a:stretch>
              </p:blipFill>
              <p:spPr>
                <a:xfrm>
                  <a:off x="9088457" y="3184773"/>
                  <a:ext cx="206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8794CBD-EED8-F567-7815-2FF84056CA7A}"/>
                    </a:ext>
                  </a:extLst>
                </p14:cNvPr>
                <p14:cNvContentPartPr/>
                <p14:nvPr/>
              </p14:nvContentPartPr>
              <p14:xfrm>
                <a:off x="9078377" y="3255333"/>
                <a:ext cx="232920" cy="19800"/>
              </p14:xfrm>
            </p:contentPart>
          </mc:Choice>
          <mc:Fallback xmlns="">
            <p:pic>
              <p:nvPicPr>
                <p:cNvPr id="18" name="Ink 17">
                  <a:extLst>
                    <a:ext uri="{FF2B5EF4-FFF2-40B4-BE49-F238E27FC236}">
                      <a16:creationId xmlns:a16="http://schemas.microsoft.com/office/drawing/2014/main" id="{98794CBD-EED8-F567-7815-2FF84056CA7A}"/>
                    </a:ext>
                  </a:extLst>
                </p:cNvPr>
                <p:cNvPicPr/>
                <p:nvPr/>
              </p:nvPicPr>
              <p:blipFill>
                <a:blip r:embed="rId6"/>
                <a:stretch>
                  <a:fillRect/>
                </a:stretch>
              </p:blipFill>
              <p:spPr>
                <a:xfrm>
                  <a:off x="9060377" y="3237333"/>
                  <a:ext cx="26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D454AF0-ABA4-9937-9A55-A6BF93EE48B0}"/>
                    </a:ext>
                  </a:extLst>
                </p14:cNvPr>
                <p14:cNvContentPartPr/>
                <p14:nvPr/>
              </p14:nvContentPartPr>
              <p14:xfrm>
                <a:off x="9180977" y="3106653"/>
                <a:ext cx="201240" cy="289080"/>
              </p14:xfrm>
            </p:contentPart>
          </mc:Choice>
          <mc:Fallback xmlns="">
            <p:pic>
              <p:nvPicPr>
                <p:cNvPr id="19" name="Ink 18">
                  <a:extLst>
                    <a:ext uri="{FF2B5EF4-FFF2-40B4-BE49-F238E27FC236}">
                      <a16:creationId xmlns:a16="http://schemas.microsoft.com/office/drawing/2014/main" id="{0D454AF0-ABA4-9937-9A55-A6BF93EE48B0}"/>
                    </a:ext>
                  </a:extLst>
                </p:cNvPr>
                <p:cNvPicPr/>
                <p:nvPr/>
              </p:nvPicPr>
              <p:blipFill>
                <a:blip r:embed="rId8"/>
                <a:stretch>
                  <a:fillRect/>
                </a:stretch>
              </p:blipFill>
              <p:spPr>
                <a:xfrm>
                  <a:off x="9162977" y="3088653"/>
                  <a:ext cx="23688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211BD7D-B7E5-3C4D-F72C-355CEE1723F6}"/>
                  </a:ext>
                </a:extLst>
              </p14:cNvPr>
              <p14:cNvContentPartPr/>
              <p14:nvPr/>
            </p14:nvContentPartPr>
            <p14:xfrm>
              <a:off x="3339977" y="5495613"/>
              <a:ext cx="360" cy="360"/>
            </p14:xfrm>
          </p:contentPart>
        </mc:Choice>
        <mc:Fallback xmlns="">
          <p:pic>
            <p:nvPicPr>
              <p:cNvPr id="4" name="Ink 3">
                <a:extLst>
                  <a:ext uri="{FF2B5EF4-FFF2-40B4-BE49-F238E27FC236}">
                    <a16:creationId xmlns:a16="http://schemas.microsoft.com/office/drawing/2014/main" id="{1211BD7D-B7E5-3C4D-F72C-355CEE1723F6}"/>
                  </a:ext>
                </a:extLst>
              </p:cNvPr>
              <p:cNvPicPr/>
              <p:nvPr/>
            </p:nvPicPr>
            <p:blipFill>
              <a:blip r:embed="rId10"/>
              <a:stretch>
                <a:fillRect/>
              </a:stretch>
            </p:blipFill>
            <p:spPr>
              <a:xfrm>
                <a:off x="3321977" y="5477613"/>
                <a:ext cx="36000" cy="36000"/>
              </a:xfrm>
              <a:prstGeom prst="rect">
                <a:avLst/>
              </a:prstGeom>
            </p:spPr>
          </p:pic>
        </mc:Fallback>
      </mc:AlternateContent>
      <p:pic>
        <p:nvPicPr>
          <p:cNvPr id="6" name="Picture 5">
            <a:extLst>
              <a:ext uri="{FF2B5EF4-FFF2-40B4-BE49-F238E27FC236}">
                <a16:creationId xmlns:a16="http://schemas.microsoft.com/office/drawing/2014/main" id="{B0D6AD24-1CC3-621D-E80D-B5A20E4327DD}"/>
              </a:ext>
            </a:extLst>
          </p:cNvPr>
          <p:cNvPicPr>
            <a:picLocks noChangeAspect="1"/>
          </p:cNvPicPr>
          <p:nvPr/>
        </p:nvPicPr>
        <p:blipFill>
          <a:blip r:embed="rId11"/>
          <a:stretch>
            <a:fillRect/>
          </a:stretch>
        </p:blipFill>
        <p:spPr>
          <a:xfrm>
            <a:off x="2021632" y="2644523"/>
            <a:ext cx="1185969" cy="289080"/>
          </a:xfrm>
          <a:prstGeom prst="rect">
            <a:avLst/>
          </a:prstGeom>
        </p:spPr>
      </p:pic>
      <p:pic>
        <p:nvPicPr>
          <p:cNvPr id="5" name="Picture 4" descr="Linh Kiện Điện Tử, Module, Công Cụ, Kit phát triển, Cảm biến,Sản phẩm công  nghệ">
            <a:extLst>
              <a:ext uri="{FF2B5EF4-FFF2-40B4-BE49-F238E27FC236}">
                <a16:creationId xmlns:a16="http://schemas.microsoft.com/office/drawing/2014/main" id="{C4AE2495-4524-2E6F-5457-4547A00BA1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44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Tiến</a:t>
            </a:r>
            <a:r>
              <a:rPr lang="en-US" sz="1800" dirty="0"/>
              <a:t> </a:t>
            </a:r>
            <a:r>
              <a:rPr lang="en-US" sz="1800" dirty="0" err="1"/>
              <a:t>hành</a:t>
            </a:r>
            <a:r>
              <a:rPr lang="en-US" sz="1800" dirty="0"/>
              <a:t> </a:t>
            </a:r>
            <a:r>
              <a:rPr lang="en-US" sz="1800" dirty="0" err="1"/>
              <a:t>tải</a:t>
            </a:r>
            <a:r>
              <a:rPr lang="en-US" sz="1800" dirty="0"/>
              <a:t> app “</a:t>
            </a:r>
            <a:r>
              <a:rPr lang="en-US" sz="1800" dirty="0">
                <a:solidFill>
                  <a:schemeClr val="accent1"/>
                </a:solidFill>
              </a:rPr>
              <a:t>Blynk IOT</a:t>
            </a:r>
            <a:r>
              <a:rPr lang="en-US" sz="1800" dirty="0"/>
              <a:t>” </a:t>
            </a:r>
            <a:r>
              <a:rPr lang="en-US" sz="1800" dirty="0" err="1"/>
              <a:t>trên</a:t>
            </a:r>
            <a:r>
              <a:rPr lang="en-US" sz="1800" dirty="0"/>
              <a:t> </a:t>
            </a:r>
            <a:r>
              <a:rPr lang="en-US" sz="1800" dirty="0" err="1"/>
              <a:t>cửa</a:t>
            </a:r>
            <a:r>
              <a:rPr lang="en-US" sz="1800" dirty="0"/>
              <a:t> </a:t>
            </a:r>
            <a:r>
              <a:rPr lang="en-US" sz="1800" dirty="0" err="1"/>
              <a:t>hàng</a:t>
            </a:r>
            <a:r>
              <a:rPr lang="en-US" sz="1800" dirty="0"/>
              <a:t> </a:t>
            </a:r>
            <a:r>
              <a:rPr lang="en-US" sz="1800" dirty="0" err="1"/>
              <a:t>CHPlay</a:t>
            </a:r>
            <a:r>
              <a:rPr lang="en-US" sz="1800" dirty="0"/>
              <a:t> </a:t>
            </a:r>
            <a:r>
              <a:rPr lang="en-US" sz="1800" dirty="0" err="1"/>
              <a:t>hoặc</a:t>
            </a:r>
            <a:r>
              <a:rPr lang="en-US" sz="1800" dirty="0"/>
              <a:t> AppStore</a:t>
            </a:r>
          </a:p>
          <a:p>
            <a:r>
              <a:rPr lang="en-US" sz="1800" dirty="0" err="1"/>
              <a:t>Thiết</a:t>
            </a:r>
            <a:r>
              <a:rPr lang="en-US" sz="1800" dirty="0"/>
              <a:t> </a:t>
            </a:r>
            <a:r>
              <a:rPr lang="en-US" sz="1800" dirty="0" err="1"/>
              <a:t>lập</a:t>
            </a:r>
            <a:r>
              <a:rPr lang="en-US" sz="1800" dirty="0"/>
              <a:t> </a:t>
            </a:r>
            <a:r>
              <a:rPr lang="en-US" sz="1800" dirty="0" err="1"/>
              <a:t>các</a:t>
            </a:r>
            <a:r>
              <a:rPr lang="en-US" sz="1800" dirty="0"/>
              <a:t> widget </a:t>
            </a:r>
            <a:r>
              <a:rPr lang="en-US" sz="1800" dirty="0" err="1"/>
              <a:t>như</a:t>
            </a:r>
            <a:r>
              <a:rPr lang="en-US" sz="1800" dirty="0"/>
              <a:t> </a:t>
            </a:r>
            <a:r>
              <a:rPr lang="en-US" sz="1800" dirty="0" err="1"/>
              <a:t>sau</a:t>
            </a:r>
            <a:r>
              <a:rPr lang="en-US" sz="1800" dirty="0"/>
              <a:t>:</a:t>
            </a:r>
          </a:p>
          <a:p>
            <a:pPr marL="0" indent="0">
              <a:buNone/>
            </a:pPr>
            <a:endParaRPr lang="en-US" sz="1400" dirty="0"/>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422A7FC-098B-EFCC-1BAA-010036459CA9}"/>
                  </a:ext>
                </a:extLst>
              </p14:cNvPr>
              <p14:cNvContentPartPr/>
              <p14:nvPr/>
            </p14:nvContentPartPr>
            <p14:xfrm>
              <a:off x="596777" y="2313624"/>
              <a:ext cx="360" cy="360"/>
            </p14:xfrm>
          </p:contentPart>
        </mc:Choice>
        <mc:Fallback xmlns="">
          <p:pic>
            <p:nvPicPr>
              <p:cNvPr id="18" name="Ink 17">
                <a:extLst>
                  <a:ext uri="{FF2B5EF4-FFF2-40B4-BE49-F238E27FC236}">
                    <a16:creationId xmlns:a16="http://schemas.microsoft.com/office/drawing/2014/main" id="{0422A7FC-098B-EFCC-1BAA-010036459CA9}"/>
                  </a:ext>
                </a:extLst>
              </p:cNvPr>
              <p:cNvPicPr/>
              <p:nvPr/>
            </p:nvPicPr>
            <p:blipFill>
              <a:blip r:embed="rId5"/>
              <a:stretch>
                <a:fillRect/>
              </a:stretch>
            </p:blipFill>
            <p:spPr>
              <a:xfrm>
                <a:off x="587777" y="2304984"/>
                <a:ext cx="18000" cy="18000"/>
              </a:xfrm>
              <a:prstGeom prst="rect">
                <a:avLst/>
              </a:prstGeom>
            </p:spPr>
          </p:pic>
        </mc:Fallback>
      </mc:AlternateContent>
      <p:pic>
        <p:nvPicPr>
          <p:cNvPr id="5" name="Picture 4">
            <a:extLst>
              <a:ext uri="{FF2B5EF4-FFF2-40B4-BE49-F238E27FC236}">
                <a16:creationId xmlns:a16="http://schemas.microsoft.com/office/drawing/2014/main" id="{5E290D45-B4DD-3D3F-DC1D-0168FFD490C5}"/>
              </a:ext>
            </a:extLst>
          </p:cNvPr>
          <p:cNvPicPr>
            <a:picLocks noChangeAspect="1"/>
          </p:cNvPicPr>
          <p:nvPr/>
        </p:nvPicPr>
        <p:blipFill>
          <a:blip r:embed="rId6"/>
          <a:stretch>
            <a:fillRect/>
          </a:stretch>
        </p:blipFill>
        <p:spPr>
          <a:xfrm>
            <a:off x="1248034" y="1776550"/>
            <a:ext cx="2182808" cy="4628606"/>
          </a:xfrm>
          <a:prstGeom prst="rect">
            <a:avLst/>
          </a:prstGeom>
        </p:spPr>
      </p:pic>
      <p:pic>
        <p:nvPicPr>
          <p:cNvPr id="7" name="Picture 6">
            <a:extLst>
              <a:ext uri="{FF2B5EF4-FFF2-40B4-BE49-F238E27FC236}">
                <a16:creationId xmlns:a16="http://schemas.microsoft.com/office/drawing/2014/main" id="{05B1862E-3203-181A-2096-D8C72E1C3CC2}"/>
              </a:ext>
            </a:extLst>
          </p:cNvPr>
          <p:cNvPicPr>
            <a:picLocks noChangeAspect="1"/>
          </p:cNvPicPr>
          <p:nvPr/>
        </p:nvPicPr>
        <p:blipFill>
          <a:blip r:embed="rId7"/>
          <a:stretch>
            <a:fillRect/>
          </a:stretch>
        </p:blipFill>
        <p:spPr>
          <a:xfrm>
            <a:off x="3866606" y="1776550"/>
            <a:ext cx="2209641" cy="4617720"/>
          </a:xfrm>
          <a:prstGeom prst="rect">
            <a:avLst/>
          </a:prstGeom>
        </p:spPr>
      </p:pic>
      <p:pic>
        <p:nvPicPr>
          <p:cNvPr id="10" name="Picture 9">
            <a:extLst>
              <a:ext uri="{FF2B5EF4-FFF2-40B4-BE49-F238E27FC236}">
                <a16:creationId xmlns:a16="http://schemas.microsoft.com/office/drawing/2014/main" id="{F09EECBF-7CBF-9D2E-3444-ED00D4243CD4}"/>
              </a:ext>
            </a:extLst>
          </p:cNvPr>
          <p:cNvPicPr>
            <a:picLocks noChangeAspect="1"/>
          </p:cNvPicPr>
          <p:nvPr/>
        </p:nvPicPr>
        <p:blipFill>
          <a:blip r:embed="rId8"/>
          <a:stretch>
            <a:fillRect/>
          </a:stretch>
        </p:blipFill>
        <p:spPr>
          <a:xfrm>
            <a:off x="6402106" y="1776550"/>
            <a:ext cx="2182808" cy="4624593"/>
          </a:xfrm>
          <a:prstGeom prst="rect">
            <a:avLst/>
          </a:prstGeom>
        </p:spPr>
      </p:pic>
      <p:pic>
        <p:nvPicPr>
          <p:cNvPr id="12" name="Picture 11">
            <a:extLst>
              <a:ext uri="{FF2B5EF4-FFF2-40B4-BE49-F238E27FC236}">
                <a16:creationId xmlns:a16="http://schemas.microsoft.com/office/drawing/2014/main" id="{64CB0C57-9608-6763-D2D6-28A17C81805C}"/>
              </a:ext>
            </a:extLst>
          </p:cNvPr>
          <p:cNvPicPr>
            <a:picLocks noChangeAspect="1"/>
          </p:cNvPicPr>
          <p:nvPr/>
        </p:nvPicPr>
        <p:blipFill>
          <a:blip r:embed="rId9"/>
          <a:stretch>
            <a:fillRect/>
          </a:stretch>
        </p:blipFill>
        <p:spPr>
          <a:xfrm>
            <a:off x="8907670" y="1776549"/>
            <a:ext cx="2209641" cy="464878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72640114-4482-4CB9-9E58-5739159656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70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400" dirty="0"/>
          </a:p>
        </p:txBody>
      </p:sp>
      <p:pic>
        <p:nvPicPr>
          <p:cNvPr id="5" name="Picture 4">
            <a:extLst>
              <a:ext uri="{FF2B5EF4-FFF2-40B4-BE49-F238E27FC236}">
                <a16:creationId xmlns:a16="http://schemas.microsoft.com/office/drawing/2014/main" id="{99AF1C50-8435-B5F7-583B-AC1D56848F76}"/>
              </a:ext>
            </a:extLst>
          </p:cNvPr>
          <p:cNvPicPr>
            <a:picLocks noChangeAspect="1"/>
          </p:cNvPicPr>
          <p:nvPr/>
        </p:nvPicPr>
        <p:blipFill>
          <a:blip r:embed="rId2"/>
          <a:stretch>
            <a:fillRect/>
          </a:stretch>
        </p:blipFill>
        <p:spPr>
          <a:xfrm>
            <a:off x="3409641" y="1265494"/>
            <a:ext cx="2443764" cy="5122506"/>
          </a:xfrm>
          <a:prstGeom prst="rect">
            <a:avLst/>
          </a:prstGeom>
        </p:spPr>
      </p:pic>
      <p:pic>
        <p:nvPicPr>
          <p:cNvPr id="9" name="Picture 8">
            <a:extLst>
              <a:ext uri="{FF2B5EF4-FFF2-40B4-BE49-F238E27FC236}">
                <a16:creationId xmlns:a16="http://schemas.microsoft.com/office/drawing/2014/main" id="{E8B107C6-01A7-D03B-CCEC-B9AEDD7B08BC}"/>
              </a:ext>
            </a:extLst>
          </p:cNvPr>
          <p:cNvPicPr>
            <a:picLocks noChangeAspect="1"/>
          </p:cNvPicPr>
          <p:nvPr/>
        </p:nvPicPr>
        <p:blipFill>
          <a:blip r:embed="rId3"/>
          <a:stretch>
            <a:fillRect/>
          </a:stretch>
        </p:blipFill>
        <p:spPr>
          <a:xfrm>
            <a:off x="6185452" y="1265494"/>
            <a:ext cx="2418150" cy="512250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1FFD7BA6-CB45-952B-5650-AF0E5DFDE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5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1812C810-3DD1-1240-2BF8-65A1B23B211D}"/>
              </a:ext>
            </a:extLst>
          </p:cNvPr>
          <p:cNvPicPr>
            <a:picLocks noChangeAspect="1"/>
          </p:cNvPicPr>
          <p:nvPr/>
        </p:nvPicPr>
        <p:blipFill>
          <a:blip r:embed="rId2"/>
          <a:stretch>
            <a:fillRect/>
          </a:stretch>
        </p:blipFill>
        <p:spPr>
          <a:xfrm>
            <a:off x="3354932" y="1234763"/>
            <a:ext cx="2517751" cy="5324657"/>
          </a:xfrm>
          <a:prstGeom prst="rect">
            <a:avLst/>
          </a:prstGeom>
        </p:spPr>
      </p:pic>
      <p:pic>
        <p:nvPicPr>
          <p:cNvPr id="9" name="Picture 8">
            <a:extLst>
              <a:ext uri="{FF2B5EF4-FFF2-40B4-BE49-F238E27FC236}">
                <a16:creationId xmlns:a16="http://schemas.microsoft.com/office/drawing/2014/main" id="{0989923E-BBE7-A759-636C-CF9538DE07CE}"/>
              </a:ext>
            </a:extLst>
          </p:cNvPr>
          <p:cNvPicPr>
            <a:picLocks noChangeAspect="1"/>
          </p:cNvPicPr>
          <p:nvPr/>
        </p:nvPicPr>
        <p:blipFill>
          <a:blip r:embed="rId3"/>
          <a:stretch>
            <a:fillRect/>
          </a:stretch>
        </p:blipFill>
        <p:spPr>
          <a:xfrm>
            <a:off x="6319319" y="1212480"/>
            <a:ext cx="2531641" cy="534694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640D77D3-E62E-EB2D-F46F-F4B53E189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53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a:t>
            </a:r>
            <a:r>
              <a:rPr lang="en-US" sz="1800" dirty="0">
                <a:solidFill>
                  <a:schemeClr val="accent1"/>
                </a:solidFill>
              </a:rPr>
              <a:t>Display </a:t>
            </a:r>
            <a:r>
              <a:rPr lang="en-US" sz="1800" dirty="0" err="1">
                <a:solidFill>
                  <a:schemeClr val="accent1"/>
                </a:solidFill>
              </a:rPr>
              <a:t>Mưa</a:t>
            </a:r>
            <a:endParaRPr lang="en-US" sz="1800" dirty="0">
              <a:solidFill>
                <a:schemeClr val="accent1"/>
              </a:solidFill>
            </a:endParaRPr>
          </a:p>
          <a:p>
            <a:pPr marL="0" indent="0">
              <a:buNone/>
            </a:pPr>
            <a:endParaRPr lang="en-US" sz="1400" dirty="0"/>
          </a:p>
        </p:txBody>
      </p:sp>
      <p:pic>
        <p:nvPicPr>
          <p:cNvPr id="6" name="Picture 5">
            <a:extLst>
              <a:ext uri="{FF2B5EF4-FFF2-40B4-BE49-F238E27FC236}">
                <a16:creationId xmlns:a16="http://schemas.microsoft.com/office/drawing/2014/main" id="{8A8B5AC4-CF8A-264C-4F22-7C8DE5F9FF4F}"/>
              </a:ext>
            </a:extLst>
          </p:cNvPr>
          <p:cNvPicPr>
            <a:picLocks noChangeAspect="1"/>
          </p:cNvPicPr>
          <p:nvPr/>
        </p:nvPicPr>
        <p:blipFill>
          <a:blip r:embed="rId2"/>
          <a:stretch>
            <a:fillRect/>
          </a:stretch>
        </p:blipFill>
        <p:spPr>
          <a:xfrm>
            <a:off x="3446853" y="1091681"/>
            <a:ext cx="2552731" cy="5363189"/>
          </a:xfrm>
          <a:prstGeom prst="rect">
            <a:avLst/>
          </a:prstGeom>
        </p:spPr>
      </p:pic>
      <p:pic>
        <p:nvPicPr>
          <p:cNvPr id="8" name="Picture 7">
            <a:extLst>
              <a:ext uri="{FF2B5EF4-FFF2-40B4-BE49-F238E27FC236}">
                <a16:creationId xmlns:a16="http://schemas.microsoft.com/office/drawing/2014/main" id="{C43416E8-5CEB-3F0C-26B6-794F55601945}"/>
              </a:ext>
            </a:extLst>
          </p:cNvPr>
          <p:cNvPicPr>
            <a:picLocks noChangeAspect="1"/>
          </p:cNvPicPr>
          <p:nvPr/>
        </p:nvPicPr>
        <p:blipFill>
          <a:blip r:embed="rId3"/>
          <a:stretch>
            <a:fillRect/>
          </a:stretch>
        </p:blipFill>
        <p:spPr>
          <a:xfrm>
            <a:off x="6436181" y="1087608"/>
            <a:ext cx="2547209" cy="5363189"/>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24396EE4-5408-7E61-4A08-7613398AF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0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Gió</a:t>
            </a:r>
            <a:endParaRPr lang="en-US" sz="1800" dirty="0">
              <a:solidFill>
                <a:schemeClr val="accent1"/>
              </a:solidFill>
            </a:endParaRPr>
          </a:p>
          <a:p>
            <a:pPr marL="0" indent="0">
              <a:buNone/>
            </a:pPr>
            <a:endParaRPr lang="en-US" sz="1800" dirty="0"/>
          </a:p>
        </p:txBody>
      </p:sp>
      <p:pic>
        <p:nvPicPr>
          <p:cNvPr id="6" name="Picture 5">
            <a:extLst>
              <a:ext uri="{FF2B5EF4-FFF2-40B4-BE49-F238E27FC236}">
                <a16:creationId xmlns:a16="http://schemas.microsoft.com/office/drawing/2014/main" id="{AF5885C3-5835-6954-4F78-7AE023F9B0D1}"/>
              </a:ext>
            </a:extLst>
          </p:cNvPr>
          <p:cNvPicPr>
            <a:picLocks noChangeAspect="1"/>
          </p:cNvPicPr>
          <p:nvPr/>
        </p:nvPicPr>
        <p:blipFill>
          <a:blip r:embed="rId2"/>
          <a:stretch>
            <a:fillRect/>
          </a:stretch>
        </p:blipFill>
        <p:spPr>
          <a:xfrm>
            <a:off x="2989279" y="949234"/>
            <a:ext cx="2639227" cy="5543641"/>
          </a:xfrm>
          <a:prstGeom prst="rect">
            <a:avLst/>
          </a:prstGeom>
        </p:spPr>
      </p:pic>
      <p:pic>
        <p:nvPicPr>
          <p:cNvPr id="8" name="Picture 7">
            <a:extLst>
              <a:ext uri="{FF2B5EF4-FFF2-40B4-BE49-F238E27FC236}">
                <a16:creationId xmlns:a16="http://schemas.microsoft.com/office/drawing/2014/main" id="{2796DD1E-EDA2-AD70-8AE4-65ECBD09142E}"/>
              </a:ext>
            </a:extLst>
          </p:cNvPr>
          <p:cNvPicPr>
            <a:picLocks noChangeAspect="1"/>
          </p:cNvPicPr>
          <p:nvPr/>
        </p:nvPicPr>
        <p:blipFill>
          <a:blip r:embed="rId3"/>
          <a:stretch>
            <a:fillRect/>
          </a:stretch>
        </p:blipFill>
        <p:spPr>
          <a:xfrm>
            <a:off x="6096000" y="949234"/>
            <a:ext cx="2622935" cy="554364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02B52688-375D-940E-30FE-BAC06BF31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8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Nút</a:t>
            </a:r>
            <a:r>
              <a:rPr lang="en-US" sz="1800" dirty="0"/>
              <a:t> </a:t>
            </a:r>
            <a:r>
              <a:rPr lang="en-US" sz="1800" dirty="0" err="1">
                <a:solidFill>
                  <a:schemeClr val="accent1"/>
                </a:solidFill>
              </a:rPr>
              <a:t>Tự</a:t>
            </a:r>
            <a:r>
              <a:rPr lang="en-US" sz="1800" dirty="0">
                <a:solidFill>
                  <a:schemeClr val="accent1"/>
                </a:solidFill>
              </a:rPr>
              <a:t> </a:t>
            </a:r>
            <a:r>
              <a:rPr lang="en-US" sz="1800" dirty="0" err="1">
                <a:solidFill>
                  <a:schemeClr val="accent1"/>
                </a:solidFill>
              </a:rPr>
              <a:t>động</a:t>
            </a:r>
            <a:r>
              <a:rPr lang="en-US" sz="1800" dirty="0">
                <a:solidFill>
                  <a:schemeClr val="accent1"/>
                </a:solidFill>
              </a:rPr>
              <a:t> </a:t>
            </a:r>
            <a:r>
              <a:rPr lang="en-US" sz="1800" dirty="0" err="1">
                <a:solidFill>
                  <a:schemeClr val="accent1"/>
                </a:solidFill>
              </a:rPr>
              <a:t>cảnh</a:t>
            </a:r>
            <a:r>
              <a:rPr lang="en-US" sz="1800" dirty="0">
                <a:solidFill>
                  <a:schemeClr val="accent1"/>
                </a:solidFill>
              </a:rPr>
              <a:t> </a:t>
            </a:r>
            <a:r>
              <a:rPr lang="en-US" sz="1800" dirty="0" err="1">
                <a:solidFill>
                  <a:schemeClr val="accent1"/>
                </a:solidFill>
              </a:rPr>
              <a:t>báo</a:t>
            </a:r>
            <a:r>
              <a:rPr lang="en-US" sz="1800" dirty="0">
                <a:solidFill>
                  <a:schemeClr val="accent1"/>
                </a:solidFill>
              </a:rPr>
              <a:t> </a:t>
            </a:r>
          </a:p>
          <a:p>
            <a:pPr marL="0" indent="0">
              <a:buNone/>
            </a:pPr>
            <a:endParaRPr lang="en-US" sz="1400" dirty="0"/>
          </a:p>
        </p:txBody>
      </p:sp>
      <p:pic>
        <p:nvPicPr>
          <p:cNvPr id="6" name="Picture 5">
            <a:extLst>
              <a:ext uri="{FF2B5EF4-FFF2-40B4-BE49-F238E27FC236}">
                <a16:creationId xmlns:a16="http://schemas.microsoft.com/office/drawing/2014/main" id="{A336F46B-CB59-FFA1-2E27-E0053B221589}"/>
              </a:ext>
            </a:extLst>
          </p:cNvPr>
          <p:cNvPicPr>
            <a:picLocks noChangeAspect="1"/>
          </p:cNvPicPr>
          <p:nvPr/>
        </p:nvPicPr>
        <p:blipFill>
          <a:blip r:embed="rId2"/>
          <a:stretch>
            <a:fillRect/>
          </a:stretch>
        </p:blipFill>
        <p:spPr>
          <a:xfrm>
            <a:off x="6796088" y="984358"/>
            <a:ext cx="2599257" cy="5508517"/>
          </a:xfrm>
          <a:prstGeom prst="rect">
            <a:avLst/>
          </a:prstGeom>
        </p:spPr>
      </p:pic>
      <p:pic>
        <p:nvPicPr>
          <p:cNvPr id="5" name="Picture 4">
            <a:extLst>
              <a:ext uri="{FF2B5EF4-FFF2-40B4-BE49-F238E27FC236}">
                <a16:creationId xmlns:a16="http://schemas.microsoft.com/office/drawing/2014/main" id="{179D22B4-8AAA-BDBF-7F69-BE7E7733293E}"/>
              </a:ext>
            </a:extLst>
          </p:cNvPr>
          <p:cNvPicPr>
            <a:picLocks noChangeAspect="1"/>
          </p:cNvPicPr>
          <p:nvPr/>
        </p:nvPicPr>
        <p:blipFill>
          <a:blip r:embed="rId3"/>
          <a:stretch>
            <a:fillRect/>
          </a:stretch>
        </p:blipFill>
        <p:spPr>
          <a:xfrm>
            <a:off x="3529675" y="984358"/>
            <a:ext cx="2615916" cy="550851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E620700D-2DF5-E0A8-EE0E-ECD710B31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56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a:p>
            <a:pPr marL="0" indent="0">
              <a:buNone/>
            </a:pPr>
            <a:endParaRPr lang="en-US" sz="1800" dirty="0"/>
          </a:p>
        </p:txBody>
      </p:sp>
      <p:pic>
        <p:nvPicPr>
          <p:cNvPr id="19" name="Picture 18">
            <a:extLst>
              <a:ext uri="{FF2B5EF4-FFF2-40B4-BE49-F238E27FC236}">
                <a16:creationId xmlns:a16="http://schemas.microsoft.com/office/drawing/2014/main" id="{4EA0DB70-5097-92E0-3EB5-667E1A08660E}"/>
              </a:ext>
            </a:extLst>
          </p:cNvPr>
          <p:cNvPicPr>
            <a:picLocks noChangeAspect="1"/>
          </p:cNvPicPr>
          <p:nvPr/>
        </p:nvPicPr>
        <p:blipFill>
          <a:blip r:embed="rId2"/>
          <a:stretch>
            <a:fillRect/>
          </a:stretch>
        </p:blipFill>
        <p:spPr>
          <a:xfrm>
            <a:off x="3400917" y="949234"/>
            <a:ext cx="2695083" cy="5737431"/>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BEE8B956-2459-FA15-7CC2-14BF142AC78D}"/>
                  </a:ext>
                </a:extLst>
              </p14:cNvPr>
              <p14:cNvContentPartPr/>
              <p14:nvPr/>
            </p14:nvContentPartPr>
            <p14:xfrm>
              <a:off x="5007068" y="3403078"/>
              <a:ext cx="279000" cy="320040"/>
            </p14:xfrm>
          </p:contentPart>
        </mc:Choice>
        <mc:Fallback xmlns="">
          <p:pic>
            <p:nvPicPr>
              <p:cNvPr id="25" name="Ink 24">
                <a:extLst>
                  <a:ext uri="{FF2B5EF4-FFF2-40B4-BE49-F238E27FC236}">
                    <a16:creationId xmlns:a16="http://schemas.microsoft.com/office/drawing/2014/main" id="{BEE8B956-2459-FA15-7CC2-14BF142AC78D}"/>
                  </a:ext>
                </a:extLst>
              </p:cNvPr>
              <p:cNvPicPr/>
              <p:nvPr/>
            </p:nvPicPr>
            <p:blipFill>
              <a:blip r:embed="rId4"/>
              <a:stretch>
                <a:fillRect/>
              </a:stretch>
            </p:blipFill>
            <p:spPr>
              <a:xfrm>
                <a:off x="4998068" y="3394438"/>
                <a:ext cx="296640" cy="337680"/>
              </a:xfrm>
              <a:prstGeom prst="rect">
                <a:avLst/>
              </a:prstGeom>
            </p:spPr>
          </p:pic>
        </mc:Fallback>
      </mc:AlternateContent>
      <p:pic>
        <p:nvPicPr>
          <p:cNvPr id="27" name="Picture 26">
            <a:extLst>
              <a:ext uri="{FF2B5EF4-FFF2-40B4-BE49-F238E27FC236}">
                <a16:creationId xmlns:a16="http://schemas.microsoft.com/office/drawing/2014/main" id="{3820202A-1D2A-C45B-53E2-5408D390A347}"/>
              </a:ext>
            </a:extLst>
          </p:cNvPr>
          <p:cNvPicPr>
            <a:picLocks noChangeAspect="1"/>
          </p:cNvPicPr>
          <p:nvPr/>
        </p:nvPicPr>
        <p:blipFill>
          <a:blip r:embed="rId5"/>
          <a:stretch>
            <a:fillRect/>
          </a:stretch>
        </p:blipFill>
        <p:spPr>
          <a:xfrm>
            <a:off x="6531612" y="949234"/>
            <a:ext cx="2641039" cy="573743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1F2A2EE6-29B1-8A88-CF1E-C4F820BA51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68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C75D390C-C17D-58D5-B563-809EB438B20A}"/>
              </a:ext>
            </a:extLst>
          </p:cNvPr>
          <p:cNvPicPr>
            <a:picLocks noChangeAspect="1"/>
          </p:cNvPicPr>
          <p:nvPr/>
        </p:nvPicPr>
        <p:blipFill>
          <a:blip r:embed="rId2"/>
          <a:stretch>
            <a:fillRect/>
          </a:stretch>
        </p:blipFill>
        <p:spPr>
          <a:xfrm>
            <a:off x="3595885" y="949233"/>
            <a:ext cx="2618303" cy="5585219"/>
          </a:xfrm>
          <a:prstGeom prst="rect">
            <a:avLst/>
          </a:prstGeom>
        </p:spPr>
      </p:pic>
      <p:pic>
        <p:nvPicPr>
          <p:cNvPr id="7" name="Picture 6">
            <a:extLst>
              <a:ext uri="{FF2B5EF4-FFF2-40B4-BE49-F238E27FC236}">
                <a16:creationId xmlns:a16="http://schemas.microsoft.com/office/drawing/2014/main" id="{E10D0C73-0D24-22E5-688B-80C3561AEDBD}"/>
              </a:ext>
            </a:extLst>
          </p:cNvPr>
          <p:cNvPicPr>
            <a:picLocks noChangeAspect="1"/>
          </p:cNvPicPr>
          <p:nvPr/>
        </p:nvPicPr>
        <p:blipFill>
          <a:blip r:embed="rId3"/>
          <a:stretch>
            <a:fillRect/>
          </a:stretch>
        </p:blipFill>
        <p:spPr>
          <a:xfrm>
            <a:off x="6704945" y="949234"/>
            <a:ext cx="2562558" cy="554364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4EA0297A-3678-34E8-FAC7-67BDE192E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31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Mưa</a:t>
            </a:r>
            <a:endParaRPr lang="en-US" sz="1800"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8E41AD7F-8093-F2EE-5CF9-746F4EE1FE21}"/>
              </a:ext>
            </a:extLst>
          </p:cNvPr>
          <p:cNvPicPr>
            <a:picLocks noChangeAspect="1"/>
          </p:cNvPicPr>
          <p:nvPr/>
        </p:nvPicPr>
        <p:blipFill>
          <a:blip r:embed="rId2"/>
          <a:stretch>
            <a:fillRect/>
          </a:stretch>
        </p:blipFill>
        <p:spPr>
          <a:xfrm>
            <a:off x="2973051" y="1119673"/>
            <a:ext cx="2558788" cy="5439747"/>
          </a:xfrm>
          <a:prstGeom prst="rect">
            <a:avLst/>
          </a:prstGeom>
        </p:spPr>
      </p:pic>
      <p:pic>
        <p:nvPicPr>
          <p:cNvPr id="8" name="Picture 7">
            <a:extLst>
              <a:ext uri="{FF2B5EF4-FFF2-40B4-BE49-F238E27FC236}">
                <a16:creationId xmlns:a16="http://schemas.microsoft.com/office/drawing/2014/main" id="{D6879AAB-3455-A319-E6E4-A1CC3C3D0C6C}"/>
              </a:ext>
            </a:extLst>
          </p:cNvPr>
          <p:cNvPicPr>
            <a:picLocks noChangeAspect="1"/>
          </p:cNvPicPr>
          <p:nvPr/>
        </p:nvPicPr>
        <p:blipFill>
          <a:blip r:embed="rId3"/>
          <a:stretch>
            <a:fillRect/>
          </a:stretch>
        </p:blipFill>
        <p:spPr>
          <a:xfrm>
            <a:off x="5952350" y="1119673"/>
            <a:ext cx="2558787" cy="547072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91C03D55-BF03-21BA-86A5-39CAB6076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8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5" y="80488"/>
            <a:ext cx="10515600" cy="1325563"/>
          </a:xfrm>
        </p:spPr>
        <p:txBody>
          <a:bodyPr>
            <a:normAutofit/>
          </a:bodyPr>
          <a:lstStyle/>
          <a:p>
            <a:r>
              <a:rPr lang="en-US" sz="2600" b="1" dirty="0">
                <a:latin typeface="+mn-lt"/>
              </a:rPr>
              <a:t>1. </a:t>
            </a:r>
            <a:r>
              <a:rPr lang="en-US" sz="2600" b="1" dirty="0" err="1">
                <a:latin typeface="+mn-lt"/>
              </a:rPr>
              <a:t>Phần</a:t>
            </a:r>
            <a:r>
              <a:rPr lang="en-US" sz="2600" b="1" dirty="0">
                <a:latin typeface="+mn-lt"/>
              </a:rPr>
              <a:t> </a:t>
            </a:r>
            <a:r>
              <a:rPr lang="en-US" sz="2600" b="1" dirty="0" err="1">
                <a:latin typeface="+mn-lt"/>
              </a:rPr>
              <a:t>cứng</a:t>
            </a:r>
            <a:br>
              <a:rPr lang="en-US" sz="3600" b="1" dirty="0">
                <a:latin typeface="+mn-lt"/>
              </a:rPr>
            </a:br>
            <a:r>
              <a:rPr lang="en-US" sz="2400" b="1" dirty="0">
                <a:latin typeface="+mn-lt"/>
              </a:rPr>
              <a:t>  </a:t>
            </a:r>
            <a:r>
              <a:rPr lang="en-US" sz="1600" b="1" dirty="0">
                <a:latin typeface="+mn-lt"/>
              </a:rPr>
              <a:t>1.2 </a:t>
            </a:r>
            <a:r>
              <a:rPr lang="en-US" sz="1600" b="1" dirty="0" err="1">
                <a:latin typeface="+mn-lt"/>
              </a:rPr>
              <a:t>Các</a:t>
            </a:r>
            <a:r>
              <a:rPr lang="en-US" sz="1600" b="1" dirty="0">
                <a:latin typeface="+mn-lt"/>
              </a:rPr>
              <a:t> </a:t>
            </a:r>
            <a:r>
              <a:rPr lang="en-US" sz="1600" b="1" dirty="0" err="1">
                <a:latin typeface="+mn-lt"/>
              </a:rPr>
              <a:t>linh</a:t>
            </a:r>
            <a:r>
              <a:rPr lang="en-US" sz="1600" b="1" dirty="0">
                <a:latin typeface="+mn-lt"/>
              </a:rPr>
              <a:t> </a:t>
            </a:r>
            <a:r>
              <a:rPr lang="en-US" sz="1600" b="1" dirty="0" err="1">
                <a:latin typeface="+mn-lt"/>
              </a:rPr>
              <a:t>kiện</a:t>
            </a:r>
            <a:r>
              <a:rPr lang="en-US" sz="1600" b="1" dirty="0">
                <a:latin typeface="+mn-lt"/>
              </a:rPr>
              <a:t> </a:t>
            </a:r>
            <a:r>
              <a:rPr lang="en-US" sz="1600" b="1" dirty="0" err="1">
                <a:latin typeface="+mn-lt"/>
              </a:rPr>
              <a:t>cần</a:t>
            </a:r>
            <a:r>
              <a:rPr lang="en-US" sz="1600" b="1" dirty="0">
                <a:latin typeface="+mn-lt"/>
              </a:rPr>
              <a:t> </a:t>
            </a:r>
            <a:r>
              <a:rPr lang="en-US" sz="1600" b="1" dirty="0" err="1">
                <a:latin typeface="+mn-lt"/>
              </a:rPr>
              <a:t>thiết</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8" y="1121652"/>
            <a:ext cx="10515600" cy="4281051"/>
          </a:xfrm>
        </p:spPr>
        <p:txBody>
          <a:bodyPr/>
          <a:lstStyle/>
          <a:p>
            <a:pPr marL="0" indent="0">
              <a:buNone/>
            </a:pPr>
            <a:r>
              <a:rPr lang="en-US" sz="1800" dirty="0"/>
              <a:t>Trong project </a:t>
            </a:r>
            <a:r>
              <a:rPr lang="en-US" sz="1800" dirty="0" err="1"/>
              <a:t>này</a:t>
            </a:r>
            <a:r>
              <a:rPr lang="en-US" sz="1800" dirty="0"/>
              <a:t>, </a:t>
            </a:r>
            <a:r>
              <a:rPr lang="en-US" sz="1800" dirty="0" err="1"/>
              <a:t>chúng</a:t>
            </a:r>
            <a:r>
              <a:rPr lang="en-US" sz="1800" dirty="0"/>
              <a:t> ta </a:t>
            </a:r>
            <a:r>
              <a:rPr lang="en-US" sz="1800" dirty="0" err="1"/>
              <a:t>cần</a:t>
            </a:r>
            <a:r>
              <a:rPr lang="en-US" sz="1800" dirty="0"/>
              <a:t> :</a:t>
            </a:r>
          </a:p>
          <a:p>
            <a:pPr marL="0" indent="0">
              <a:buNone/>
            </a:pPr>
            <a:r>
              <a:rPr lang="en-US" sz="1800" dirty="0"/>
              <a:t>           - KIT WIFI ESP-32 ESP-WROOM-32S</a:t>
            </a:r>
          </a:p>
          <a:p>
            <a:pPr marL="0" indent="0">
              <a:buNone/>
            </a:pPr>
            <a:r>
              <a:rPr lang="en-US" sz="1800" dirty="0"/>
              <a:t>           - ESP32 IOT Shield</a:t>
            </a:r>
          </a:p>
          <a:p>
            <a:pPr marL="0" indent="0">
              <a:buNone/>
            </a:pPr>
            <a:r>
              <a:rPr lang="en-US" sz="1800" dirty="0"/>
              <a:t>           - </a:t>
            </a:r>
            <a:r>
              <a:rPr lang="en-US" sz="1800" dirty="0" err="1"/>
              <a:t>Cảm</a:t>
            </a:r>
            <a:r>
              <a:rPr lang="en-US" sz="1800" dirty="0"/>
              <a:t> </a:t>
            </a:r>
            <a:r>
              <a:rPr lang="en-US" sz="1800" dirty="0" err="1"/>
              <a:t>biến</a:t>
            </a:r>
            <a:r>
              <a:rPr lang="en-US" sz="1800" dirty="0"/>
              <a:t> HALL (SL: 2)</a:t>
            </a:r>
          </a:p>
          <a:p>
            <a:pPr marL="0" indent="0">
              <a:buNone/>
            </a:pPr>
            <a:r>
              <a:rPr lang="en-US" sz="1800" dirty="0"/>
              <a:t>           - </a:t>
            </a:r>
            <a:r>
              <a:rPr lang="en-US" sz="1800" dirty="0" err="1"/>
              <a:t>Cảm</a:t>
            </a:r>
            <a:r>
              <a:rPr lang="en-US" sz="1800" dirty="0"/>
              <a:t> </a:t>
            </a:r>
            <a:r>
              <a:rPr lang="en-US" sz="1800" dirty="0" err="1"/>
              <a:t>biến</a:t>
            </a:r>
            <a:r>
              <a:rPr lang="en-US" sz="1800" dirty="0"/>
              <a:t> </a:t>
            </a:r>
            <a:r>
              <a:rPr lang="en-US" sz="1800" dirty="0" err="1"/>
              <a:t>nhiệt</a:t>
            </a:r>
            <a:r>
              <a:rPr lang="en-US" sz="1800" dirty="0"/>
              <a:t> </a:t>
            </a:r>
            <a:r>
              <a:rPr lang="en-US" sz="1800" dirty="0" err="1"/>
              <a:t>độ</a:t>
            </a:r>
            <a:r>
              <a:rPr lang="en-US" sz="1800" dirty="0"/>
              <a:t> </a:t>
            </a:r>
            <a:r>
              <a:rPr lang="en-US" sz="1800" dirty="0" err="1"/>
              <a:t>độ</a:t>
            </a:r>
            <a:r>
              <a:rPr lang="en-US" sz="1800" dirty="0"/>
              <a:t> </a:t>
            </a:r>
            <a:r>
              <a:rPr lang="en-US" sz="1800" dirty="0" err="1"/>
              <a:t>ẩm</a:t>
            </a:r>
            <a:r>
              <a:rPr lang="en-US" sz="1800" dirty="0"/>
              <a:t> DHT11</a:t>
            </a:r>
          </a:p>
          <a:p>
            <a:pPr marL="0" indent="0">
              <a:buNone/>
            </a:pPr>
            <a:r>
              <a:rPr lang="en-US" sz="1800" dirty="0"/>
              <a:t>           - </a:t>
            </a:r>
            <a:r>
              <a:rPr lang="en-US" sz="1800" dirty="0" err="1"/>
              <a:t>Màn</a:t>
            </a:r>
            <a:r>
              <a:rPr lang="en-US" sz="1800" dirty="0"/>
              <a:t> </a:t>
            </a:r>
            <a:r>
              <a:rPr lang="en-US" sz="1800" dirty="0" err="1"/>
              <a:t>hình</a:t>
            </a:r>
            <a:r>
              <a:rPr lang="en-US" sz="1800" dirty="0"/>
              <a:t> OLED 1.3 inch SH110x</a:t>
            </a:r>
          </a:p>
          <a:p>
            <a:pPr marL="0" indent="0">
              <a:buNone/>
            </a:pPr>
            <a:r>
              <a:rPr lang="en-US" sz="1800" dirty="0" err="1"/>
              <a:t>Cắm</a:t>
            </a:r>
            <a:r>
              <a:rPr lang="en-US" sz="1800" dirty="0"/>
              <a:t> </a:t>
            </a:r>
            <a:r>
              <a:rPr lang="en-US" sz="1800" dirty="0" err="1"/>
              <a:t>các</a:t>
            </a:r>
            <a:r>
              <a:rPr lang="en-US" sz="1800" dirty="0"/>
              <a:t> Module </a:t>
            </a:r>
            <a:r>
              <a:rPr lang="en-US" sz="1800" dirty="0" err="1"/>
              <a:t>tương</a:t>
            </a:r>
            <a:r>
              <a:rPr lang="en-US" sz="1800" dirty="0"/>
              <a:t> </a:t>
            </a:r>
            <a:r>
              <a:rPr lang="en-US" sz="1800" dirty="0" err="1"/>
              <a:t>ứng</a:t>
            </a:r>
            <a:r>
              <a:rPr lang="en-US" sz="1800" dirty="0"/>
              <a:t> </a:t>
            </a:r>
            <a:r>
              <a:rPr lang="en-US" sz="1800" dirty="0" err="1"/>
              <a:t>với</a:t>
            </a:r>
            <a:r>
              <a:rPr lang="en-US" sz="1800" dirty="0"/>
              <a:t> </a:t>
            </a:r>
            <a:r>
              <a:rPr lang="en-US" sz="1800" dirty="0" err="1"/>
              <a:t>các</a:t>
            </a:r>
            <a:r>
              <a:rPr lang="en-US" sz="1800" dirty="0"/>
              <a:t> header </a:t>
            </a:r>
            <a:r>
              <a:rPr lang="en-US" sz="1800" dirty="0" err="1"/>
              <a:t>trên</a:t>
            </a:r>
            <a:r>
              <a:rPr lang="en-US" sz="1800" dirty="0"/>
              <a:t> Shield</a:t>
            </a:r>
          </a:p>
          <a:p>
            <a:pPr marL="0" indent="0">
              <a:buNone/>
            </a:pPr>
            <a:r>
              <a:rPr lang="en-US" dirty="0"/>
              <a:t>    </a:t>
            </a:r>
          </a:p>
        </p:txBody>
      </p:sp>
      <p:pic>
        <p:nvPicPr>
          <p:cNvPr id="4" name="Picture 3" descr="Linh Kiện Điện Tử, Module, Công Cụ, Kit phát triển, Cảm biến,Sản phẩm công  nghệ">
            <a:extLst>
              <a:ext uri="{FF2B5EF4-FFF2-40B4-BE49-F238E27FC236}">
                <a16:creationId xmlns:a16="http://schemas.microsoft.com/office/drawing/2014/main" id="{6501992D-D937-ABB8-0797-004A22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4" descr="A black circuit board with many small white buttons&#10;&#10;Description automatically generated with medium confidence">
            <a:extLst>
              <a:ext uri="{FF2B5EF4-FFF2-40B4-BE49-F238E27FC236}">
                <a16:creationId xmlns:a16="http://schemas.microsoft.com/office/drawing/2014/main" id="{B9800C29-4E4B-0846-6962-37105A2E21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3073" y1="60493" x2="33073" y2="60493"/>
                        <a14:foregroundMark x1="32183" y1="57582" x2="32588" y2="64577"/>
                        <a14:backgroundMark x1="46496" y1="69672" x2="46496" y2="69672"/>
                      </a14:backgroundRemoval>
                    </a14:imgEffect>
                  </a14:imgLayer>
                </a14:imgProps>
              </a:ext>
              <a:ext uri="{28A0092B-C50C-407E-A947-70E740481C1C}">
                <a14:useLocalDpi xmlns:a14="http://schemas.microsoft.com/office/drawing/2010/main" val="0"/>
              </a:ext>
            </a:extLst>
          </a:blip>
          <a:stretch>
            <a:fillRect/>
          </a:stretch>
        </p:blipFill>
        <p:spPr>
          <a:xfrm>
            <a:off x="3293029" y="-527026"/>
            <a:ext cx="7675106" cy="5116737"/>
          </a:xfrm>
          <a:prstGeom prst="rect">
            <a:avLst/>
          </a:prstGeom>
        </p:spPr>
      </p:pic>
      <p:pic>
        <p:nvPicPr>
          <p:cNvPr id="12" name="Picture 2" descr="NODEMCU ESP32">
            <a:extLst>
              <a:ext uri="{FF2B5EF4-FFF2-40B4-BE49-F238E27FC236}">
                <a16:creationId xmlns:a16="http://schemas.microsoft.com/office/drawing/2014/main" id="{609F396C-BBA4-D8AE-FD38-C5744C570BF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8250" r="90875">
                        <a14:foregroundMark x1="8250" y1="59250" x2="10375" y2="59625"/>
                        <a14:foregroundMark x1="90625" y1="32625" x2="90250" y2="35125"/>
                        <a14:foregroundMark x1="90875" y1="32250" x2="90875" y2="33125"/>
                      </a14:backgroundRemoval>
                    </a14:imgEffect>
                  </a14:imgLayer>
                </a14:imgProps>
              </a:ext>
              <a:ext uri="{28A0092B-C50C-407E-A947-70E740481C1C}">
                <a14:useLocalDpi xmlns:a14="http://schemas.microsoft.com/office/drawing/2010/main" val="0"/>
              </a:ext>
            </a:extLst>
          </a:blip>
          <a:srcRect/>
          <a:stretch>
            <a:fillRect/>
          </a:stretch>
        </p:blipFill>
        <p:spPr bwMode="auto">
          <a:xfrm>
            <a:off x="5417839" y="3479542"/>
            <a:ext cx="3343283" cy="3343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mall blue and black electronic device&#10;&#10;Description automatically generated">
            <a:extLst>
              <a:ext uri="{FF2B5EF4-FFF2-40B4-BE49-F238E27FC236}">
                <a16:creationId xmlns:a16="http://schemas.microsoft.com/office/drawing/2014/main" id="{529E693C-61DE-58DB-2EDD-C5A0759EA70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04528" y="2818711"/>
            <a:ext cx="3625156" cy="3625156"/>
          </a:xfrm>
          <a:prstGeom prst="rect">
            <a:avLst/>
          </a:prstGeom>
        </p:spPr>
      </p:pic>
      <p:pic>
        <p:nvPicPr>
          <p:cNvPr id="14" name="Picture 13">
            <a:extLst>
              <a:ext uri="{FF2B5EF4-FFF2-40B4-BE49-F238E27FC236}">
                <a16:creationId xmlns:a16="http://schemas.microsoft.com/office/drawing/2014/main" id="{D515D573-5EB3-6EE9-2C9C-32C790793F4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6116" y1="55413" x2="26687" y2="56893"/>
                        <a14:foregroundMark x1="27155" y1="54712" x2="26739" y2="55491"/>
                        <a14:backgroundMark x1="62617" y1="55218" x2="52077" y2="62266"/>
                        <a14:backgroundMark x1="52077" y1="62266" x2="43302" y2="65226"/>
                        <a14:backgroundMark x1="43302" y1="65226" x2="31308" y2="65615"/>
                        <a14:backgroundMark x1="31308" y1="65615" x2="29803" y2="64369"/>
                        <a14:backgroundMark x1="56750" y1="57282" x2="51558" y2="64019"/>
                        <a14:backgroundMark x1="51558" y1="64019" x2="41173" y2="64759"/>
                        <a14:backgroundMark x1="41173" y1="64759" x2="40914" y2="63318"/>
                        <a14:backgroundMark x1="61734" y1="52570" x2="43146" y2="63668"/>
                        <a14:backgroundMark x1="59242" y1="55413" x2="52336" y2="59463"/>
                        <a14:backgroundMark x1="62773" y1="51752" x2="55296" y2="58100"/>
                        <a14:backgroundMark x1="55296" y1="58100" x2="48598" y2="61371"/>
                        <a14:backgroundMark x1="40654" y1="62227" x2="42420" y2="63824"/>
                        <a14:backgroundMark x1="41589" y1="62072" x2="42783" y2="63396"/>
                        <a14:backgroundMark x1="41225" y1="62072" x2="39616" y2="63474"/>
                        <a14:backgroundMark x1="56854" y1="57087" x2="59346" y2="58411"/>
                        <a14:backgroundMark x1="69522" y1="47508" x2="68536" y2="48832"/>
                        <a14:backgroundMark x1="39927" y1="62773" x2="38422" y2="63746"/>
                        <a14:backgroundMark x1="47404" y1="42640" x2="47404" y2="42640"/>
                        <a14:backgroundMark x1="51869" y1="40070" x2="51869" y2="40070"/>
                        <a14:backgroundMark x1="54361" y1="38629" x2="54361" y2="38629"/>
                        <a14:backgroundMark x1="69626" y1="46963" x2="69626" y2="46963"/>
                        <a14:backgroundMark x1="53583" y1="56464" x2="53583" y2="56464"/>
                        <a14:backgroundMark x1="53583" y1="56542" x2="46210" y2="61137"/>
                        <a14:backgroundMark x1="46210" y1="61137" x2="45950" y2="61526"/>
                      </a14:backgroundRemoval>
                    </a14:imgEffect>
                  </a14:imgLayer>
                </a14:imgProps>
              </a:ext>
            </a:extLst>
          </a:blip>
          <a:stretch>
            <a:fillRect/>
          </a:stretch>
        </p:blipFill>
        <p:spPr>
          <a:xfrm>
            <a:off x="8761122" y="-446589"/>
            <a:ext cx="3625156" cy="4833541"/>
          </a:xfrm>
          <a:prstGeom prst="rect">
            <a:avLst/>
          </a:prstGeom>
        </p:spPr>
      </p:pic>
      <p:pic>
        <p:nvPicPr>
          <p:cNvPr id="16" name="Picture 15">
            <a:extLst>
              <a:ext uri="{FF2B5EF4-FFF2-40B4-BE49-F238E27FC236}">
                <a16:creationId xmlns:a16="http://schemas.microsoft.com/office/drawing/2014/main" id="{1974CDEC-163B-057D-0EB4-1DBEF7EF23B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53073" y1="38242" x2="52240" y2="43594"/>
                        <a14:foregroundMark x1="51094" y1="41289" x2="50365" y2="42969"/>
                        <a14:foregroundMark x1="53073" y1="40664" x2="53802" y2="42422"/>
                        <a14:foregroundMark x1="54063" y1="39180" x2="53698" y2="40820"/>
                        <a14:backgroundMark x1="59896" y1="50547" x2="59375" y2="52305"/>
                        <a14:backgroundMark x1="48750" y1="66328" x2="48958" y2="67461"/>
                        <a14:backgroundMark x1="59427" y1="50430" x2="59219" y2="51172"/>
                        <a14:backgroundMark x1="59479" y1="52656" x2="59740" y2="60156"/>
                      </a14:backgroundRemoval>
                    </a14:imgEffect>
                  </a14:imgLayer>
                </a14:imgProps>
              </a:ext>
            </a:extLst>
          </a:blip>
          <a:stretch>
            <a:fillRect/>
          </a:stretch>
        </p:blipFill>
        <p:spPr>
          <a:xfrm>
            <a:off x="1067575" y="1486539"/>
            <a:ext cx="5143500" cy="6858000"/>
          </a:xfrm>
          <a:prstGeom prst="rect">
            <a:avLst/>
          </a:prstGeom>
        </p:spPr>
      </p:pic>
      <p:pic>
        <p:nvPicPr>
          <p:cNvPr id="18" name="Picture 17">
            <a:extLst>
              <a:ext uri="{FF2B5EF4-FFF2-40B4-BE49-F238E27FC236}">
                <a16:creationId xmlns:a16="http://schemas.microsoft.com/office/drawing/2014/main" id="{D51161AD-A85B-6EB9-4CEB-57E27347712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53073" y1="38242" x2="52240" y2="43594"/>
                        <a14:foregroundMark x1="51094" y1="41289" x2="50365" y2="42969"/>
                        <a14:foregroundMark x1="53073" y1="40664" x2="53802" y2="42422"/>
                        <a14:foregroundMark x1="54063" y1="39180" x2="53698" y2="40820"/>
                        <a14:backgroundMark x1="59896" y1="50547" x2="59375" y2="52305"/>
                        <a14:backgroundMark x1="48750" y1="66328" x2="48958" y2="67461"/>
                        <a14:backgroundMark x1="59427" y1="50430" x2="59219" y2="51172"/>
                        <a14:backgroundMark x1="59479" y1="52656" x2="59740" y2="60156"/>
                      </a14:backgroundRemoval>
                    </a14:imgEffect>
                  </a14:imgLayer>
                </a14:imgProps>
              </a:ext>
            </a:extLst>
          </a:blip>
          <a:stretch>
            <a:fillRect/>
          </a:stretch>
        </p:blipFill>
        <p:spPr>
          <a:xfrm>
            <a:off x="-270183" y="1517485"/>
            <a:ext cx="5143500" cy="6858000"/>
          </a:xfrm>
          <a:prstGeom prst="rect">
            <a:avLst/>
          </a:prstGeom>
        </p:spPr>
      </p:pic>
    </p:spTree>
    <p:extLst>
      <p:ext uri="{BB962C8B-B14F-4D97-AF65-F5344CB8AC3E}">
        <p14:creationId xmlns:p14="http://schemas.microsoft.com/office/powerpoint/2010/main" val="810065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Gió</a:t>
            </a:r>
            <a:endParaRPr lang="en-US" sz="1800" dirty="0">
              <a:solidFill>
                <a:schemeClr val="accent1"/>
              </a:solidFill>
            </a:endParaRPr>
          </a:p>
          <a:p>
            <a:pPr marL="0" indent="0">
              <a:buNone/>
            </a:pPr>
            <a:endParaRPr lang="en-US" sz="1800" dirty="0"/>
          </a:p>
        </p:txBody>
      </p:sp>
      <p:pic>
        <p:nvPicPr>
          <p:cNvPr id="6" name="Picture 5">
            <a:extLst>
              <a:ext uri="{FF2B5EF4-FFF2-40B4-BE49-F238E27FC236}">
                <a16:creationId xmlns:a16="http://schemas.microsoft.com/office/drawing/2014/main" id="{E589A3B6-1FFE-2030-F409-021825B76BE5}"/>
              </a:ext>
            </a:extLst>
          </p:cNvPr>
          <p:cNvPicPr>
            <a:picLocks noChangeAspect="1"/>
          </p:cNvPicPr>
          <p:nvPr/>
        </p:nvPicPr>
        <p:blipFill>
          <a:blip r:embed="rId2"/>
          <a:stretch>
            <a:fillRect/>
          </a:stretch>
        </p:blipFill>
        <p:spPr>
          <a:xfrm>
            <a:off x="2899678" y="956200"/>
            <a:ext cx="2632890" cy="5612551"/>
          </a:xfrm>
          <a:prstGeom prst="rect">
            <a:avLst/>
          </a:prstGeom>
        </p:spPr>
      </p:pic>
      <p:pic>
        <p:nvPicPr>
          <p:cNvPr id="9" name="Picture 8">
            <a:extLst>
              <a:ext uri="{FF2B5EF4-FFF2-40B4-BE49-F238E27FC236}">
                <a16:creationId xmlns:a16="http://schemas.microsoft.com/office/drawing/2014/main" id="{A7E3E69A-DD4D-18E8-C524-E2C52226DE9C}"/>
              </a:ext>
            </a:extLst>
          </p:cNvPr>
          <p:cNvPicPr>
            <a:picLocks noChangeAspect="1"/>
          </p:cNvPicPr>
          <p:nvPr/>
        </p:nvPicPr>
        <p:blipFill>
          <a:blip r:embed="rId3"/>
          <a:stretch>
            <a:fillRect/>
          </a:stretch>
        </p:blipFill>
        <p:spPr>
          <a:xfrm>
            <a:off x="6005788" y="949234"/>
            <a:ext cx="2662282" cy="561255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82159C9D-5C1F-7B96-B27A-31B560673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181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nút</a:t>
            </a:r>
            <a:r>
              <a:rPr lang="en-US" sz="2400" b="1" dirty="0"/>
              <a:t> </a:t>
            </a:r>
            <a:r>
              <a:rPr lang="en-US" sz="2400" b="1" dirty="0" err="1"/>
              <a:t>nhấn</a:t>
            </a:r>
            <a:r>
              <a:rPr lang="en-US" sz="2400" b="1" dirty="0"/>
              <a:t> SET, UP, DOWN </a:t>
            </a:r>
            <a:r>
              <a:rPr lang="en-US" sz="2400" b="1" dirty="0" err="1"/>
              <a:t>và</a:t>
            </a:r>
            <a:r>
              <a:rPr lang="en-US" sz="2400" b="1" dirty="0"/>
              <a:t> </a:t>
            </a:r>
            <a:r>
              <a:rPr lang="en-US" sz="2400" b="1" dirty="0" err="1"/>
              <a:t>nút</a:t>
            </a:r>
            <a:r>
              <a:rPr lang="en-US" sz="2400" b="1" dirty="0"/>
              <a:t> </a:t>
            </a:r>
            <a:r>
              <a:rPr lang="en-US" sz="2400" b="1" dirty="0" err="1"/>
              <a:t>trên</a:t>
            </a:r>
            <a:r>
              <a:rPr lang="en-US" sz="2400" b="1" dirty="0"/>
              <a:t> </a:t>
            </a:r>
            <a:r>
              <a:rPr lang="en-US" sz="2400" b="1" dirty="0" err="1"/>
              <a:t>phần</a:t>
            </a:r>
            <a:r>
              <a:rPr lang="en-US" sz="2400" b="1" dirty="0"/>
              <a:t> </a:t>
            </a:r>
            <a:r>
              <a:rPr lang="en-US" sz="2400" b="1" dirty="0" err="1"/>
              <a:t>mềm</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4.1</a:t>
            </a:r>
            <a:r>
              <a:rPr lang="en-US" sz="1800" dirty="0"/>
              <a:t> </a:t>
            </a:r>
            <a:r>
              <a:rPr lang="en-US" sz="1800" dirty="0" err="1"/>
              <a:t>Nhấn</a:t>
            </a:r>
            <a:r>
              <a:rPr lang="en-US" sz="1800" dirty="0"/>
              <a:t> </a:t>
            </a:r>
            <a:r>
              <a:rPr lang="en-US" sz="1800" dirty="0" err="1"/>
              <a:t>giữ</a:t>
            </a:r>
            <a:r>
              <a:rPr lang="en-US" sz="1800" dirty="0"/>
              <a:t> 3s </a:t>
            </a:r>
            <a:r>
              <a:rPr lang="en-US" sz="1800" dirty="0" err="1"/>
              <a:t>nút</a:t>
            </a:r>
            <a:r>
              <a:rPr lang="en-US" sz="1800" dirty="0"/>
              <a:t> SET </a:t>
            </a:r>
            <a:r>
              <a:rPr lang="en-US" sz="1800" dirty="0" err="1"/>
              <a:t>để</a:t>
            </a:r>
            <a:r>
              <a:rPr lang="en-US" sz="1800" dirty="0"/>
              <a:t> </a:t>
            </a:r>
            <a:r>
              <a:rPr lang="en-US" sz="1800" dirty="0" err="1"/>
              <a:t>vào</a:t>
            </a:r>
            <a:r>
              <a:rPr lang="en-US" sz="1800" dirty="0"/>
              <a:t> </a:t>
            </a:r>
            <a:r>
              <a:rPr lang="en-US" sz="1800" dirty="0" err="1"/>
              <a:t>chế</a:t>
            </a:r>
            <a:r>
              <a:rPr lang="en-US" sz="1800" dirty="0"/>
              <a:t> </a:t>
            </a:r>
            <a:r>
              <a:rPr lang="en-US" sz="1800" dirty="0" err="1"/>
              <a:t>độ</a:t>
            </a:r>
            <a:r>
              <a:rPr lang="en-US" sz="1800" dirty="0"/>
              <a:t> </a:t>
            </a:r>
            <a:r>
              <a:rPr lang="en-US" sz="1800" dirty="0" err="1"/>
              <a:t>wifi</a:t>
            </a:r>
            <a:r>
              <a:rPr lang="en-US" sz="1800" dirty="0"/>
              <a:t> AP ( module ESP32 </a:t>
            </a:r>
            <a:r>
              <a:rPr lang="en-US" sz="1800" dirty="0" err="1"/>
              <a:t>sẽ</a:t>
            </a:r>
            <a:r>
              <a:rPr lang="en-US" sz="1800" dirty="0"/>
              <a:t> </a:t>
            </a:r>
            <a:r>
              <a:rPr lang="en-US" sz="1800" dirty="0" err="1"/>
              <a:t>phát</a:t>
            </a:r>
            <a:r>
              <a:rPr lang="en-US" sz="1800" dirty="0"/>
              <a:t> </a:t>
            </a:r>
            <a:r>
              <a:rPr lang="en-US" sz="1800" dirty="0" err="1"/>
              <a:t>ra</a:t>
            </a:r>
            <a:r>
              <a:rPr lang="en-US" sz="1800" dirty="0"/>
              <a:t> </a:t>
            </a:r>
            <a:r>
              <a:rPr lang="en-US" sz="1800" dirty="0" err="1"/>
              <a:t>wifi</a:t>
            </a:r>
            <a:r>
              <a:rPr lang="en-US" sz="1800" dirty="0"/>
              <a:t> </a:t>
            </a:r>
            <a:r>
              <a:rPr lang="en-US" sz="1800" dirty="0" err="1"/>
              <a:t>có</a:t>
            </a:r>
            <a:r>
              <a:rPr lang="en-US" sz="1800" dirty="0"/>
              <a:t> </a:t>
            </a:r>
            <a:r>
              <a:rPr lang="en-US" sz="1800" dirty="0" err="1"/>
              <a:t>tên</a:t>
            </a:r>
            <a:r>
              <a:rPr lang="en-US" sz="1800" dirty="0"/>
              <a:t> “</a:t>
            </a:r>
            <a:r>
              <a:rPr lang="en-US" sz="1800" dirty="0">
                <a:solidFill>
                  <a:schemeClr val="accent1"/>
                </a:solidFill>
              </a:rPr>
              <a:t>ESP32_IOT</a:t>
            </a:r>
            <a:r>
              <a:rPr lang="en-US" sz="1800" dirty="0"/>
              <a:t>”), </a:t>
            </a:r>
            <a:r>
              <a:rPr lang="en-US" sz="1800" dirty="0" err="1"/>
              <a:t>người</a:t>
            </a:r>
            <a:r>
              <a:rPr lang="en-US" sz="1800" dirty="0"/>
              <a:t> </a:t>
            </a:r>
            <a:r>
              <a:rPr lang="en-US" sz="1800" dirty="0" err="1"/>
              <a:t>dùng</a:t>
            </a:r>
            <a:r>
              <a:rPr lang="en-US" sz="1800" dirty="0"/>
              <a:t> </a:t>
            </a:r>
            <a:r>
              <a:rPr lang="en-US" sz="1800" dirty="0" err="1"/>
              <a:t>sẽ</a:t>
            </a:r>
            <a:r>
              <a:rPr lang="en-US" sz="1800" dirty="0"/>
              <a:t> </a:t>
            </a:r>
            <a:r>
              <a:rPr lang="en-US" sz="1800" dirty="0" err="1"/>
              <a:t>kết</a:t>
            </a:r>
            <a:r>
              <a:rPr lang="en-US" sz="1800" dirty="0"/>
              <a:t> </a:t>
            </a:r>
            <a:r>
              <a:rPr lang="en-US" sz="1800" dirty="0" err="1"/>
              <a:t>nối</a:t>
            </a:r>
            <a:r>
              <a:rPr lang="en-US" sz="1800" dirty="0"/>
              <a:t> </a:t>
            </a:r>
            <a:r>
              <a:rPr lang="en-US" sz="1800" dirty="0" err="1"/>
              <a:t>vào</a:t>
            </a:r>
            <a:r>
              <a:rPr lang="en-US" sz="1800" dirty="0"/>
              <a:t> </a:t>
            </a:r>
            <a:r>
              <a:rPr lang="en-US" sz="1800" dirty="0" err="1"/>
              <a:t>wifi</a:t>
            </a:r>
            <a:r>
              <a:rPr lang="en-US" sz="1800" dirty="0"/>
              <a:t> </a:t>
            </a:r>
            <a:r>
              <a:rPr lang="en-US" sz="1800" dirty="0" err="1"/>
              <a:t>đấy</a:t>
            </a:r>
            <a:r>
              <a:rPr lang="en-US" sz="1800" dirty="0"/>
              <a:t>, </a:t>
            </a:r>
            <a:r>
              <a:rPr lang="en-US" sz="1800" dirty="0" err="1"/>
              <a:t>truy</a:t>
            </a:r>
            <a:r>
              <a:rPr lang="en-US" sz="1800" dirty="0"/>
              <a:t> </a:t>
            </a:r>
            <a:r>
              <a:rPr lang="en-US" sz="1800" dirty="0" err="1"/>
              <a:t>cập</a:t>
            </a:r>
            <a:r>
              <a:rPr lang="en-US" sz="1800" dirty="0"/>
              <a:t> </a:t>
            </a:r>
            <a:r>
              <a:rPr lang="en-US" sz="1800" dirty="0" err="1"/>
              <a:t>vào</a:t>
            </a:r>
            <a:r>
              <a:rPr lang="en-US" sz="1800" dirty="0"/>
              <a:t> </a:t>
            </a:r>
            <a:r>
              <a:rPr lang="en-US" sz="1800" dirty="0" err="1"/>
              <a:t>địa</a:t>
            </a:r>
            <a:r>
              <a:rPr lang="en-US" sz="1800" dirty="0"/>
              <a:t> </a:t>
            </a:r>
            <a:r>
              <a:rPr lang="en-US" sz="1800" dirty="0" err="1"/>
              <a:t>chỉ</a:t>
            </a:r>
            <a:r>
              <a:rPr lang="en-US" sz="1800" dirty="0"/>
              <a:t> IP: 192.168.4.1, </a:t>
            </a:r>
            <a:r>
              <a:rPr lang="en-US" sz="1800" dirty="0" err="1"/>
              <a:t>sau</a:t>
            </a:r>
            <a:r>
              <a:rPr lang="en-US" sz="1800" dirty="0"/>
              <a:t> </a:t>
            </a:r>
            <a:r>
              <a:rPr lang="en-US" sz="1800" dirty="0" err="1"/>
              <a:t>đó</a:t>
            </a:r>
            <a:r>
              <a:rPr lang="en-US" sz="1800" dirty="0"/>
              <a:t> </a:t>
            </a:r>
            <a:r>
              <a:rPr lang="en-US" sz="1800" dirty="0" err="1"/>
              <a:t>cấu</a:t>
            </a:r>
            <a:r>
              <a:rPr lang="en-US" sz="1800" dirty="0"/>
              <a:t> </a:t>
            </a:r>
            <a:r>
              <a:rPr lang="en-US" sz="1800" dirty="0" err="1"/>
              <a:t>hình</a:t>
            </a:r>
            <a:r>
              <a:rPr lang="en-US" sz="1800" dirty="0"/>
              <a:t> </a:t>
            </a:r>
            <a:r>
              <a:rPr lang="en-US" sz="1800" dirty="0" err="1"/>
              <a:t>các</a:t>
            </a:r>
            <a:r>
              <a:rPr lang="en-US" sz="1800" dirty="0"/>
              <a:t> </a:t>
            </a:r>
            <a:r>
              <a:rPr lang="en-US" sz="1800" dirty="0" err="1"/>
              <a:t>thông</a:t>
            </a:r>
            <a:r>
              <a:rPr lang="en-US" sz="1800" dirty="0"/>
              <a:t> </a:t>
            </a:r>
            <a:r>
              <a:rPr lang="en-US" sz="1800" dirty="0" err="1"/>
              <a:t>số</a:t>
            </a:r>
            <a:r>
              <a:rPr lang="en-US" sz="1800" dirty="0"/>
              <a:t> : </a:t>
            </a:r>
          </a:p>
          <a:p>
            <a:r>
              <a:rPr lang="en-US" sz="1800" dirty="0" err="1"/>
              <a:t>Tên</a:t>
            </a:r>
            <a:r>
              <a:rPr lang="en-US" sz="1800" dirty="0"/>
              <a:t> </a:t>
            </a:r>
            <a:r>
              <a:rPr lang="en-US" sz="1800" dirty="0" err="1"/>
              <a:t>Wifi</a:t>
            </a:r>
            <a:endParaRPr lang="en-US" sz="1800" dirty="0"/>
          </a:p>
          <a:p>
            <a:r>
              <a:rPr lang="en-US" sz="1800" dirty="0" err="1"/>
              <a:t>Mật</a:t>
            </a:r>
            <a:r>
              <a:rPr lang="en-US" sz="1800" dirty="0"/>
              <a:t> </a:t>
            </a:r>
            <a:r>
              <a:rPr lang="en-US" sz="1800" dirty="0" err="1"/>
              <a:t>khẩu</a:t>
            </a:r>
            <a:r>
              <a:rPr lang="en-US" sz="1800" dirty="0"/>
              <a:t> </a:t>
            </a:r>
            <a:r>
              <a:rPr lang="en-US" sz="1800" dirty="0" err="1"/>
              <a:t>Wifi</a:t>
            </a:r>
            <a:endParaRPr lang="en-US" sz="1800" dirty="0"/>
          </a:p>
          <a:p>
            <a:r>
              <a:rPr lang="en-US" sz="1800" dirty="0" err="1"/>
              <a:t>Tocken</a:t>
            </a:r>
            <a:r>
              <a:rPr lang="en-US" sz="1800" dirty="0"/>
              <a:t> Blynk (</a:t>
            </a:r>
            <a:r>
              <a:rPr lang="en-US" sz="1800" dirty="0" err="1"/>
              <a:t>đã</a:t>
            </a:r>
            <a:r>
              <a:rPr lang="en-US" sz="1800" dirty="0"/>
              <a:t> </a:t>
            </a:r>
            <a:r>
              <a:rPr lang="en-US" sz="1800" dirty="0" err="1"/>
              <a:t>tạo</a:t>
            </a:r>
            <a:r>
              <a:rPr lang="en-US" sz="1800" dirty="0"/>
              <a:t> </a:t>
            </a:r>
            <a:r>
              <a:rPr lang="en-US" sz="1800" dirty="0" err="1"/>
              <a:t>ra</a:t>
            </a:r>
            <a:r>
              <a:rPr lang="en-US" sz="1800" dirty="0"/>
              <a:t> </a:t>
            </a:r>
            <a:r>
              <a:rPr lang="en-US" sz="1800" dirty="0" err="1"/>
              <a:t>trước</a:t>
            </a:r>
            <a:r>
              <a:rPr lang="en-US" sz="1800" dirty="0"/>
              <a:t> </a:t>
            </a:r>
            <a:r>
              <a:rPr lang="en-US" sz="1800" dirty="0" err="1"/>
              <a:t>đó</a:t>
            </a:r>
            <a:r>
              <a:rPr lang="en-US" sz="1800" dirty="0"/>
              <a:t>)</a:t>
            </a:r>
          </a:p>
          <a:p>
            <a:r>
              <a:rPr lang="en-US" sz="1800" dirty="0" err="1"/>
              <a:t>Cấu</a:t>
            </a:r>
            <a:r>
              <a:rPr lang="en-US" sz="1800" dirty="0"/>
              <a:t> </a:t>
            </a:r>
            <a:r>
              <a:rPr lang="en-US" sz="1800" dirty="0" err="1"/>
              <a:t>hình</a:t>
            </a:r>
            <a:r>
              <a:rPr lang="en-US" sz="1800" dirty="0"/>
              <a:t> </a:t>
            </a:r>
            <a:r>
              <a:rPr lang="en-US" sz="1800" dirty="0" err="1"/>
              <a:t>nhiệt</a:t>
            </a:r>
            <a:r>
              <a:rPr lang="en-US" sz="1800" dirty="0"/>
              <a:t> </a:t>
            </a:r>
            <a:r>
              <a:rPr lang="en-US" sz="1800" dirty="0" err="1"/>
              <a:t>độ</a:t>
            </a:r>
            <a:r>
              <a:rPr lang="en-US" sz="1800" dirty="0"/>
              <a:t> </a:t>
            </a:r>
            <a:r>
              <a:rPr lang="en-US" sz="1800" dirty="0" err="1"/>
              <a:t>độ</a:t>
            </a:r>
            <a:r>
              <a:rPr lang="en-US" sz="1800" dirty="0"/>
              <a:t> </a:t>
            </a:r>
            <a:r>
              <a:rPr lang="en-US" sz="1800" dirty="0" err="1"/>
              <a:t>ẩm</a:t>
            </a:r>
            <a:endParaRPr lang="en-US" sz="1800" dirty="0"/>
          </a:p>
          <a:p>
            <a:r>
              <a:rPr lang="en-US" sz="1800" dirty="0" err="1"/>
              <a:t>Các</a:t>
            </a:r>
            <a:r>
              <a:rPr lang="en-US" sz="1800" dirty="0"/>
              <a:t> </a:t>
            </a:r>
            <a:r>
              <a:rPr lang="en-US" sz="1800" dirty="0" err="1"/>
              <a:t>thông</a:t>
            </a:r>
            <a:r>
              <a:rPr lang="en-US" sz="1800" dirty="0"/>
              <a:t> </a:t>
            </a:r>
            <a:r>
              <a:rPr lang="en-US" sz="1800" dirty="0" err="1"/>
              <a:t>số</a:t>
            </a:r>
            <a:r>
              <a:rPr lang="en-US" sz="1800" dirty="0"/>
              <a:t> </a:t>
            </a:r>
            <a:r>
              <a:rPr lang="en-US" sz="1800" dirty="0" err="1"/>
              <a:t>cảm</a:t>
            </a:r>
            <a:r>
              <a:rPr lang="en-US" sz="1800" dirty="0"/>
              <a:t> </a:t>
            </a:r>
            <a:r>
              <a:rPr lang="en-US" sz="1800" dirty="0" err="1"/>
              <a:t>biến</a:t>
            </a:r>
            <a:r>
              <a:rPr lang="en-US" sz="1800" dirty="0"/>
              <a:t> </a:t>
            </a:r>
            <a:r>
              <a:rPr lang="en-US" sz="1800" dirty="0" err="1"/>
              <a:t>gió</a:t>
            </a:r>
            <a:r>
              <a:rPr lang="en-US" sz="1800" dirty="0"/>
              <a:t> </a:t>
            </a:r>
            <a:r>
              <a:rPr lang="en-US" sz="1800" dirty="0" err="1"/>
              <a:t>và</a:t>
            </a:r>
            <a:r>
              <a:rPr lang="en-US" sz="1800" dirty="0"/>
              <a:t> </a:t>
            </a:r>
            <a:r>
              <a:rPr lang="en-US" sz="1800" dirty="0" err="1"/>
              <a:t>cảm</a:t>
            </a:r>
            <a:r>
              <a:rPr lang="en-US" sz="1800" dirty="0"/>
              <a:t> </a:t>
            </a:r>
            <a:r>
              <a:rPr lang="en-US" sz="1800" dirty="0" err="1"/>
              <a:t>biến</a:t>
            </a:r>
            <a:r>
              <a:rPr lang="en-US" sz="1800" dirty="0"/>
              <a:t> </a:t>
            </a:r>
          </a:p>
          <a:p>
            <a:pPr marL="0" indent="0">
              <a:buNone/>
            </a:pPr>
            <a:r>
              <a:rPr lang="en-US" sz="1800" dirty="0" err="1"/>
              <a:t>mưa</a:t>
            </a:r>
            <a:r>
              <a:rPr lang="en-US" sz="1800" dirty="0"/>
              <a:t> </a:t>
            </a:r>
            <a:r>
              <a:rPr lang="en-US" sz="1800" dirty="0" err="1"/>
              <a:t>đúng</a:t>
            </a:r>
            <a:r>
              <a:rPr lang="en-US" sz="1800" dirty="0"/>
              <a:t> </a:t>
            </a:r>
            <a:r>
              <a:rPr lang="en-US" sz="1800" dirty="0" err="1"/>
              <a:t>với</a:t>
            </a:r>
            <a:r>
              <a:rPr lang="en-US" sz="1800" dirty="0"/>
              <a:t> </a:t>
            </a:r>
            <a:r>
              <a:rPr lang="en-US" sz="1800" dirty="0" err="1"/>
              <a:t>mô</a:t>
            </a:r>
            <a:r>
              <a:rPr lang="en-US" sz="1800" dirty="0"/>
              <a:t> </a:t>
            </a:r>
            <a:r>
              <a:rPr lang="en-US" sz="1800" dirty="0" err="1"/>
              <a:t>hình</a:t>
            </a:r>
            <a:r>
              <a:rPr lang="en-US" sz="1800" dirty="0"/>
              <a:t> </a:t>
            </a:r>
            <a:r>
              <a:rPr lang="en-US" sz="1800" dirty="0" err="1"/>
              <a:t>thực</a:t>
            </a:r>
            <a:r>
              <a:rPr lang="en-US" sz="1800" dirty="0"/>
              <a:t> </a:t>
            </a:r>
            <a:r>
              <a:rPr lang="en-US" sz="1800" dirty="0" err="1"/>
              <a:t>tế</a:t>
            </a:r>
            <a:endParaRPr lang="en-US" sz="1800" dirty="0"/>
          </a:p>
        </p:txBody>
      </p:sp>
      <p:pic>
        <p:nvPicPr>
          <p:cNvPr id="7" name="Picture 6">
            <a:extLst>
              <a:ext uri="{FF2B5EF4-FFF2-40B4-BE49-F238E27FC236}">
                <a16:creationId xmlns:a16="http://schemas.microsoft.com/office/drawing/2014/main" id="{2BC9B92E-FEC4-784F-12F9-14892068E470}"/>
              </a:ext>
            </a:extLst>
          </p:cNvPr>
          <p:cNvPicPr>
            <a:picLocks noChangeAspect="1"/>
          </p:cNvPicPr>
          <p:nvPr/>
        </p:nvPicPr>
        <p:blipFill>
          <a:blip r:embed="rId2"/>
          <a:stretch>
            <a:fillRect/>
          </a:stretch>
        </p:blipFill>
        <p:spPr>
          <a:xfrm>
            <a:off x="4838449" y="2025435"/>
            <a:ext cx="1837692" cy="4086808"/>
          </a:xfrm>
          <a:prstGeom prst="rect">
            <a:avLst/>
          </a:prstGeom>
        </p:spPr>
      </p:pic>
      <p:pic>
        <p:nvPicPr>
          <p:cNvPr id="8" name="Picture 7">
            <a:extLst>
              <a:ext uri="{FF2B5EF4-FFF2-40B4-BE49-F238E27FC236}">
                <a16:creationId xmlns:a16="http://schemas.microsoft.com/office/drawing/2014/main" id="{A4959413-6CA1-6C4C-1E38-52C8AFED153D}"/>
              </a:ext>
            </a:extLst>
          </p:cNvPr>
          <p:cNvPicPr>
            <a:picLocks noChangeAspect="1"/>
          </p:cNvPicPr>
          <p:nvPr/>
        </p:nvPicPr>
        <p:blipFill>
          <a:blip r:embed="rId3"/>
          <a:stretch>
            <a:fillRect/>
          </a:stretch>
        </p:blipFill>
        <p:spPr>
          <a:xfrm>
            <a:off x="6841091" y="2022145"/>
            <a:ext cx="2497494" cy="4090098"/>
          </a:xfrm>
          <a:prstGeom prst="rect">
            <a:avLst/>
          </a:prstGeom>
        </p:spPr>
      </p:pic>
      <p:pic>
        <p:nvPicPr>
          <p:cNvPr id="11" name="Picture 10">
            <a:extLst>
              <a:ext uri="{FF2B5EF4-FFF2-40B4-BE49-F238E27FC236}">
                <a16:creationId xmlns:a16="http://schemas.microsoft.com/office/drawing/2014/main" id="{28E36DA6-0392-EFBD-D7F5-0E9375BCC854}"/>
              </a:ext>
            </a:extLst>
          </p:cNvPr>
          <p:cNvPicPr>
            <a:picLocks noChangeAspect="1"/>
          </p:cNvPicPr>
          <p:nvPr/>
        </p:nvPicPr>
        <p:blipFill>
          <a:blip r:embed="rId4"/>
          <a:stretch>
            <a:fillRect/>
          </a:stretch>
        </p:blipFill>
        <p:spPr>
          <a:xfrm>
            <a:off x="9503536" y="2025435"/>
            <a:ext cx="2279375" cy="4124845"/>
          </a:xfrm>
          <a:prstGeom prst="rect">
            <a:avLst/>
          </a:prstGeom>
        </p:spPr>
      </p:pic>
      <p:pic>
        <p:nvPicPr>
          <p:cNvPr id="12" name="Picture 11">
            <a:extLst>
              <a:ext uri="{FF2B5EF4-FFF2-40B4-BE49-F238E27FC236}">
                <a16:creationId xmlns:a16="http://schemas.microsoft.com/office/drawing/2014/main" id="{6FCC0AAC-35C6-E2F2-8A73-74BE2BE0B2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1586101" y="4569827"/>
            <a:ext cx="2023036" cy="1629844"/>
          </a:xfrm>
          <a:prstGeom prst="rect">
            <a:avLst/>
          </a:prstGeom>
        </p:spPr>
      </p:pic>
      <p:pic>
        <p:nvPicPr>
          <p:cNvPr id="13" name="Picture 12">
            <a:extLst>
              <a:ext uri="{FF2B5EF4-FFF2-40B4-BE49-F238E27FC236}">
                <a16:creationId xmlns:a16="http://schemas.microsoft.com/office/drawing/2014/main" id="{30E119B8-70F6-7D8F-273C-4D619D8083EB}"/>
              </a:ext>
            </a:extLst>
          </p:cNvPr>
          <p:cNvPicPr>
            <a:picLocks noChangeAspect="1"/>
          </p:cNvPicPr>
          <p:nvPr/>
        </p:nvPicPr>
        <p:blipFill>
          <a:blip r:embed="rId7"/>
          <a:stretch>
            <a:fillRect/>
          </a:stretch>
        </p:blipFill>
        <p:spPr>
          <a:xfrm>
            <a:off x="1782752" y="4940064"/>
            <a:ext cx="1575492" cy="87114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4029CBA6-8951-DAE1-9817-9F12576C7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135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C6E9367-A85B-A89F-D6A4-D11B500599BF}"/>
              </a:ext>
            </a:extLst>
          </p:cNvPr>
          <p:cNvSpPr>
            <a:spLocks noGrp="1"/>
          </p:cNvSpPr>
          <p:nvPr>
            <p:ph type="title"/>
          </p:nvPr>
        </p:nvSpPr>
        <p:spPr>
          <a:xfrm>
            <a:off x="838200" y="365125"/>
            <a:ext cx="10515600" cy="584109"/>
          </a:xfrm>
        </p:spPr>
        <p:txBody>
          <a:bodyPr>
            <a:normAutofit/>
          </a:bodyPr>
          <a:lstStyle/>
          <a:p>
            <a:r>
              <a:rPr lang="en-US" sz="2400" b="1" dirty="0">
                <a:latin typeface="+mn-lt"/>
              </a:rPr>
              <a:t>4.  </a:t>
            </a:r>
            <a:r>
              <a:rPr lang="en-US" sz="2400" b="1" dirty="0" err="1">
                <a:latin typeface="+mn-lt"/>
              </a:rPr>
              <a:t>Các</a:t>
            </a:r>
            <a:r>
              <a:rPr lang="en-US" sz="2400" b="1" dirty="0">
                <a:latin typeface="+mn-lt"/>
              </a:rPr>
              <a:t> </a:t>
            </a:r>
            <a:r>
              <a:rPr lang="en-US" sz="2400" b="1" dirty="0" err="1">
                <a:latin typeface="+mn-lt"/>
              </a:rPr>
              <a:t>chức</a:t>
            </a:r>
            <a:r>
              <a:rPr lang="en-US" sz="2400" b="1" dirty="0">
                <a:latin typeface="+mn-lt"/>
              </a:rPr>
              <a:t> </a:t>
            </a:r>
            <a:r>
              <a:rPr lang="en-US" sz="2400" b="1" dirty="0" err="1">
                <a:latin typeface="+mn-lt"/>
              </a:rPr>
              <a:t>năng</a:t>
            </a:r>
            <a:r>
              <a:rPr lang="en-US" sz="2400" b="1" dirty="0">
                <a:latin typeface="+mn-lt"/>
              </a:rPr>
              <a:t> </a:t>
            </a:r>
            <a:r>
              <a:rPr lang="en-US" sz="2400" b="1" dirty="0" err="1">
                <a:latin typeface="+mn-lt"/>
              </a:rPr>
              <a:t>cơ</a:t>
            </a:r>
            <a:r>
              <a:rPr lang="en-US" sz="2400" b="1" dirty="0">
                <a:latin typeface="+mn-lt"/>
              </a:rPr>
              <a:t> </a:t>
            </a:r>
            <a:r>
              <a:rPr lang="en-US" sz="2400" b="1" dirty="0" err="1">
                <a:latin typeface="+mn-lt"/>
              </a:rPr>
              <a:t>bản</a:t>
            </a:r>
            <a:r>
              <a:rPr lang="en-US" sz="2400" b="1" dirty="0">
                <a:latin typeface="+mn-lt"/>
              </a:rPr>
              <a:t> </a:t>
            </a:r>
            <a:r>
              <a:rPr lang="en-US" sz="2400" b="1" dirty="0" err="1">
                <a:latin typeface="+mn-lt"/>
              </a:rPr>
              <a:t>của</a:t>
            </a:r>
            <a:r>
              <a:rPr lang="en-US" sz="2400" b="1" dirty="0">
                <a:latin typeface="+mn-lt"/>
              </a:rPr>
              <a:t> </a:t>
            </a:r>
            <a:r>
              <a:rPr lang="en-US" sz="2400" b="1" dirty="0" err="1">
                <a:latin typeface="+mn-lt"/>
              </a:rPr>
              <a:t>nút</a:t>
            </a:r>
            <a:r>
              <a:rPr lang="en-US" sz="2400" b="1" dirty="0">
                <a:latin typeface="+mn-lt"/>
              </a:rPr>
              <a:t> </a:t>
            </a:r>
            <a:r>
              <a:rPr lang="en-US" sz="2400" b="1" dirty="0" err="1">
                <a:latin typeface="+mn-lt"/>
              </a:rPr>
              <a:t>nhấn</a:t>
            </a:r>
            <a:r>
              <a:rPr lang="en-US" sz="2400" b="1" dirty="0">
                <a:latin typeface="+mn-lt"/>
              </a:rPr>
              <a:t> SET, UP, DOWN</a:t>
            </a:r>
          </a:p>
        </p:txBody>
      </p:sp>
      <p:sp>
        <p:nvSpPr>
          <p:cNvPr id="16" name="Content Placeholder 2">
            <a:extLst>
              <a:ext uri="{FF2B5EF4-FFF2-40B4-BE49-F238E27FC236}">
                <a16:creationId xmlns:a16="http://schemas.microsoft.com/office/drawing/2014/main" id="{1AEF1247-B863-C8F6-70E1-58AE9676D08C}"/>
              </a:ext>
            </a:extLst>
          </p:cNvPr>
          <p:cNvSpPr>
            <a:spLocks noGrp="1"/>
          </p:cNvSpPr>
          <p:nvPr>
            <p:ph idx="1"/>
          </p:nvPr>
        </p:nvSpPr>
        <p:spPr>
          <a:xfrm>
            <a:off x="838200" y="949234"/>
            <a:ext cx="10515600" cy="5227729"/>
          </a:xfrm>
        </p:spPr>
        <p:txBody>
          <a:bodyPr>
            <a:normAutofit/>
          </a:bodyPr>
          <a:lstStyle/>
          <a:p>
            <a:pPr marL="0" indent="0">
              <a:buNone/>
            </a:pPr>
            <a:r>
              <a:rPr lang="en-US" sz="1800" b="1" dirty="0"/>
              <a:t>4.2</a:t>
            </a:r>
            <a:r>
              <a:rPr lang="en-US" sz="1800" dirty="0"/>
              <a:t> </a:t>
            </a:r>
            <a:r>
              <a:rPr lang="en-US" sz="1800" dirty="0" err="1"/>
              <a:t>Cài</a:t>
            </a:r>
            <a:r>
              <a:rPr lang="en-US" sz="1800" dirty="0"/>
              <a:t> </a:t>
            </a:r>
            <a:r>
              <a:rPr lang="en-US" sz="1800" dirty="0" err="1"/>
              <a:t>chế</a:t>
            </a:r>
            <a:r>
              <a:rPr lang="en-US" sz="1800" dirty="0"/>
              <a:t> </a:t>
            </a:r>
            <a:r>
              <a:rPr lang="en-US" sz="1800" dirty="0" err="1"/>
              <a:t>độ</a:t>
            </a:r>
            <a:r>
              <a:rPr lang="en-US" sz="1800" dirty="0"/>
              <a:t> ON/OFF </a:t>
            </a:r>
            <a:r>
              <a:rPr lang="en-US" sz="1800" dirty="0" err="1"/>
              <a:t>tự</a:t>
            </a:r>
            <a:r>
              <a:rPr lang="en-US" sz="1800" dirty="0"/>
              <a:t> </a:t>
            </a:r>
            <a:r>
              <a:rPr lang="en-US" sz="1800" dirty="0" err="1"/>
              <a:t>động</a:t>
            </a:r>
            <a:r>
              <a:rPr lang="en-US" sz="1800" dirty="0"/>
              <a:t> </a:t>
            </a:r>
            <a:r>
              <a:rPr lang="en-US" sz="1800" dirty="0" err="1"/>
              <a:t>cảnh</a:t>
            </a:r>
            <a:r>
              <a:rPr lang="en-US" sz="1800" dirty="0"/>
              <a:t> </a:t>
            </a:r>
            <a:r>
              <a:rPr lang="en-US" sz="1800" dirty="0" err="1"/>
              <a:t>báo</a:t>
            </a:r>
            <a:endParaRPr lang="en-US" sz="1800" dirty="0"/>
          </a:p>
        </p:txBody>
      </p:sp>
      <p:sp>
        <p:nvSpPr>
          <p:cNvPr id="17" name="TextBox 16">
            <a:extLst>
              <a:ext uri="{FF2B5EF4-FFF2-40B4-BE49-F238E27FC236}">
                <a16:creationId xmlns:a16="http://schemas.microsoft.com/office/drawing/2014/main" id="{4A41DE3A-326B-480A-2279-F5B4AADA08B0}"/>
              </a:ext>
            </a:extLst>
          </p:cNvPr>
          <p:cNvSpPr txBox="1"/>
          <p:nvPr/>
        </p:nvSpPr>
        <p:spPr>
          <a:xfrm>
            <a:off x="1090127" y="3777141"/>
            <a:ext cx="9799915" cy="369332"/>
          </a:xfrm>
          <a:prstGeom prst="rect">
            <a:avLst/>
          </a:prstGeom>
          <a:noFill/>
        </p:spPr>
        <p:txBody>
          <a:bodyPr wrap="square" rtlCol="0">
            <a:spAutoFit/>
          </a:bodyPr>
          <a:lstStyle/>
          <a:p>
            <a:r>
              <a:rPr lang="en-US" dirty="0" err="1"/>
              <a:t>Giữ</a:t>
            </a:r>
            <a:r>
              <a:rPr lang="en-US" dirty="0"/>
              <a:t> </a:t>
            </a:r>
            <a:r>
              <a:rPr lang="en-US" dirty="0" err="1"/>
              <a:t>nút</a:t>
            </a:r>
            <a:r>
              <a:rPr lang="en-US" dirty="0"/>
              <a:t> DOWN 3s </a:t>
            </a:r>
            <a:r>
              <a:rPr lang="en-US" dirty="0" err="1"/>
              <a:t>để</a:t>
            </a:r>
            <a:r>
              <a:rPr lang="en-US" dirty="0"/>
              <a:t> </a:t>
            </a:r>
            <a:r>
              <a:rPr lang="en-US" dirty="0" err="1"/>
              <a:t>chuyển</a:t>
            </a:r>
            <a:r>
              <a:rPr lang="en-US" dirty="0"/>
              <a:t> </a:t>
            </a:r>
            <a:r>
              <a:rPr lang="en-US" dirty="0" err="1"/>
              <a:t>chế</a:t>
            </a:r>
            <a:r>
              <a:rPr lang="en-US" dirty="0"/>
              <a:t> </a:t>
            </a:r>
            <a:r>
              <a:rPr lang="en-US" dirty="0" err="1"/>
              <a:t>độ</a:t>
            </a:r>
            <a:r>
              <a:rPr lang="en-US" dirty="0"/>
              <a:t> ON/OFF </a:t>
            </a:r>
            <a:r>
              <a:rPr lang="en-US" dirty="0" err="1"/>
              <a:t>tự</a:t>
            </a:r>
            <a:r>
              <a:rPr lang="en-US" dirty="0"/>
              <a:t> </a:t>
            </a:r>
            <a:r>
              <a:rPr lang="en-US" dirty="0" err="1"/>
              <a:t>động</a:t>
            </a:r>
            <a:r>
              <a:rPr lang="en-US" dirty="0"/>
              <a:t> </a:t>
            </a:r>
            <a:r>
              <a:rPr lang="en-US" dirty="0" err="1"/>
              <a:t>cảnh</a:t>
            </a:r>
            <a:r>
              <a:rPr lang="en-US" dirty="0"/>
              <a:t> </a:t>
            </a:r>
            <a:r>
              <a:rPr lang="en-US" dirty="0" err="1"/>
              <a:t>báo</a:t>
            </a:r>
            <a:endParaRPr lang="en-US" dirty="0"/>
          </a:p>
        </p:txBody>
      </p:sp>
      <p:pic>
        <p:nvPicPr>
          <p:cNvPr id="18" name="Picture 17">
            <a:extLst>
              <a:ext uri="{FF2B5EF4-FFF2-40B4-BE49-F238E27FC236}">
                <a16:creationId xmlns:a16="http://schemas.microsoft.com/office/drawing/2014/main" id="{C1E5BC66-8413-6BCF-5496-B2A5D09A11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5901584" y="1540912"/>
            <a:ext cx="2023036" cy="1629844"/>
          </a:xfrm>
          <a:prstGeom prst="rect">
            <a:avLst/>
          </a:prstGeom>
        </p:spPr>
      </p:pic>
      <p:pic>
        <p:nvPicPr>
          <p:cNvPr id="19" name="Picture 18">
            <a:extLst>
              <a:ext uri="{FF2B5EF4-FFF2-40B4-BE49-F238E27FC236}">
                <a16:creationId xmlns:a16="http://schemas.microsoft.com/office/drawing/2014/main" id="{14F56AA2-B49B-B2EE-6D16-DE8277376A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3215132" y="1555618"/>
            <a:ext cx="2023036" cy="1629844"/>
          </a:xfrm>
          <a:prstGeom prst="rect">
            <a:avLst/>
          </a:prstGeom>
        </p:spPr>
      </p:pic>
      <p:pic>
        <p:nvPicPr>
          <p:cNvPr id="20" name="Picture 19">
            <a:extLst>
              <a:ext uri="{FF2B5EF4-FFF2-40B4-BE49-F238E27FC236}">
                <a16:creationId xmlns:a16="http://schemas.microsoft.com/office/drawing/2014/main" id="{7F621E76-0ACB-BF2F-570E-FB8470E81E24}"/>
              </a:ext>
            </a:extLst>
          </p:cNvPr>
          <p:cNvPicPr>
            <a:picLocks noChangeAspect="1"/>
          </p:cNvPicPr>
          <p:nvPr/>
        </p:nvPicPr>
        <p:blipFill>
          <a:blip r:embed="rId4"/>
          <a:stretch>
            <a:fillRect/>
          </a:stretch>
        </p:blipFill>
        <p:spPr>
          <a:xfrm>
            <a:off x="3359928" y="1959429"/>
            <a:ext cx="1664629" cy="863141"/>
          </a:xfrm>
          <a:prstGeom prst="rect">
            <a:avLst/>
          </a:prstGeom>
        </p:spPr>
      </p:pic>
      <p:pic>
        <p:nvPicPr>
          <p:cNvPr id="21" name="Picture 20">
            <a:extLst>
              <a:ext uri="{FF2B5EF4-FFF2-40B4-BE49-F238E27FC236}">
                <a16:creationId xmlns:a16="http://schemas.microsoft.com/office/drawing/2014/main" id="{2EC37F66-F9A6-3094-F882-9DF499247271}"/>
              </a:ext>
            </a:extLst>
          </p:cNvPr>
          <p:cNvPicPr>
            <a:picLocks noChangeAspect="1"/>
          </p:cNvPicPr>
          <p:nvPr/>
        </p:nvPicPr>
        <p:blipFill>
          <a:blip r:embed="rId5"/>
          <a:stretch>
            <a:fillRect/>
          </a:stretch>
        </p:blipFill>
        <p:spPr>
          <a:xfrm>
            <a:off x="6078582" y="1959429"/>
            <a:ext cx="1649711" cy="839201"/>
          </a:xfrm>
          <a:prstGeom prst="rect">
            <a:avLst/>
          </a:prstGeom>
        </p:spPr>
      </p:pic>
      <p:pic>
        <p:nvPicPr>
          <p:cNvPr id="2" name="Picture 1" descr="Linh Kiện Điện Tử, Module, Công Cụ, Kit phát triển, Cảm biến,Sản phẩm công  nghệ">
            <a:extLst>
              <a:ext uri="{FF2B5EF4-FFF2-40B4-BE49-F238E27FC236}">
                <a16:creationId xmlns:a16="http://schemas.microsoft.com/office/drawing/2014/main" id="{D5437B6A-FC1D-68D5-29BB-DCCD7B3B94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1CE943-395A-2293-8AD7-B8079CC8E96D}"/>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Tính</a:t>
            </a:r>
            <a:r>
              <a:rPr lang="en-US" sz="2400" b="1" dirty="0"/>
              <a:t> </a:t>
            </a:r>
            <a:r>
              <a:rPr lang="en-US" sz="2400" b="1" dirty="0" err="1"/>
              <a:t>toán</a:t>
            </a:r>
            <a:r>
              <a:rPr lang="en-US" sz="2400" b="1" dirty="0"/>
              <a:t> </a:t>
            </a:r>
            <a:r>
              <a:rPr lang="en-US" sz="2400" b="1" dirty="0" err="1"/>
              <a:t>tốc</a:t>
            </a:r>
            <a:r>
              <a:rPr lang="en-US" sz="2400" b="1" dirty="0"/>
              <a:t> </a:t>
            </a:r>
            <a:r>
              <a:rPr lang="en-US" sz="2400" b="1" dirty="0" err="1"/>
              <a:t>độ</a:t>
            </a:r>
            <a:r>
              <a:rPr lang="en-US" sz="2400" b="1" dirty="0"/>
              <a:t> </a:t>
            </a:r>
            <a:r>
              <a:rPr lang="en-US" sz="2400" b="1" dirty="0" err="1"/>
              <a:t>gió</a:t>
            </a:r>
            <a:r>
              <a:rPr lang="en-US" sz="2400" b="1" dirty="0"/>
              <a:t> </a:t>
            </a:r>
            <a:r>
              <a:rPr lang="en-US" sz="2400" b="1" dirty="0" err="1"/>
              <a:t>và</a:t>
            </a:r>
            <a:r>
              <a:rPr lang="en-US" sz="2400" b="1" dirty="0"/>
              <a:t> </a:t>
            </a:r>
            <a:r>
              <a:rPr lang="en-US" sz="2400" b="1" dirty="0" err="1"/>
              <a:t>lượng</a:t>
            </a:r>
            <a:r>
              <a:rPr lang="en-US" sz="2400" b="1" dirty="0"/>
              <a:t> </a:t>
            </a:r>
            <a:r>
              <a:rPr lang="en-US" sz="2400" b="1" dirty="0" err="1"/>
              <a:t>mưa</a:t>
            </a:r>
            <a:endParaRPr lang="en-US" sz="2400" b="1" dirty="0"/>
          </a:p>
        </p:txBody>
      </p:sp>
      <p:sp>
        <p:nvSpPr>
          <p:cNvPr id="5" name="Content Placeholder 2">
            <a:extLst>
              <a:ext uri="{FF2B5EF4-FFF2-40B4-BE49-F238E27FC236}">
                <a16:creationId xmlns:a16="http://schemas.microsoft.com/office/drawing/2014/main" id="{62382CB3-CFDE-50CE-472D-1446AADD7B8B}"/>
              </a:ext>
            </a:extLst>
          </p:cNvPr>
          <p:cNvSpPr>
            <a:spLocks noGrp="1"/>
          </p:cNvSpPr>
          <p:nvPr>
            <p:ph idx="1"/>
          </p:nvPr>
        </p:nvSpPr>
        <p:spPr>
          <a:xfrm>
            <a:off x="838200" y="949234"/>
            <a:ext cx="6748656" cy="5227729"/>
          </a:xfrm>
        </p:spPr>
        <p:txBody>
          <a:bodyPr>
            <a:normAutofit/>
          </a:bodyPr>
          <a:lstStyle/>
          <a:p>
            <a:pPr marL="0" indent="0">
              <a:buNone/>
            </a:pPr>
            <a:r>
              <a:rPr lang="en-US" sz="1400" b="1" dirty="0"/>
              <a:t>5.1 </a:t>
            </a:r>
            <a:r>
              <a:rPr lang="en-US" sz="1400" b="1" dirty="0" err="1"/>
              <a:t>Tính</a:t>
            </a:r>
            <a:r>
              <a:rPr lang="en-US" sz="1400" b="1" dirty="0"/>
              <a:t> </a:t>
            </a:r>
            <a:r>
              <a:rPr lang="en-US" sz="1400" b="1" dirty="0" err="1"/>
              <a:t>toán</a:t>
            </a:r>
            <a:r>
              <a:rPr lang="en-US" sz="1400" b="1" dirty="0"/>
              <a:t> </a:t>
            </a:r>
            <a:r>
              <a:rPr lang="en-US" sz="1400" b="1" dirty="0" err="1"/>
              <a:t>tốc</a:t>
            </a:r>
            <a:r>
              <a:rPr lang="en-US" sz="1400" b="1" dirty="0"/>
              <a:t> </a:t>
            </a:r>
            <a:r>
              <a:rPr lang="en-US" sz="1400" b="1" dirty="0" err="1"/>
              <a:t>độ</a:t>
            </a:r>
            <a:r>
              <a:rPr lang="en-US" sz="1400" b="1" dirty="0"/>
              <a:t> </a:t>
            </a:r>
            <a:r>
              <a:rPr lang="en-US" sz="1400" b="1" dirty="0" err="1"/>
              <a:t>gió</a:t>
            </a:r>
            <a:endParaRPr lang="en-US" sz="1400" b="1" dirty="0"/>
          </a:p>
          <a:p>
            <a:pPr marL="0" indent="0">
              <a:buNone/>
            </a:pPr>
            <a:r>
              <a:rPr lang="en-US" sz="1400" dirty="0"/>
              <a:t>- Ta </a:t>
            </a:r>
            <a:r>
              <a:rPr lang="en-US" sz="1400" dirty="0" err="1"/>
              <a:t>dùng</a:t>
            </a:r>
            <a:r>
              <a:rPr lang="en-US" sz="1400" dirty="0"/>
              <a:t> 1 con </a:t>
            </a:r>
            <a:r>
              <a:rPr lang="en-US" sz="1400" dirty="0" err="1"/>
              <a:t>cảm</a:t>
            </a:r>
            <a:r>
              <a:rPr lang="en-US" sz="1400" dirty="0"/>
              <a:t> </a:t>
            </a:r>
            <a:r>
              <a:rPr lang="en-US" sz="1400" dirty="0" err="1"/>
              <a:t>biến</a:t>
            </a:r>
            <a:r>
              <a:rPr lang="en-US" sz="1400" dirty="0"/>
              <a:t> HALL </a:t>
            </a:r>
            <a:r>
              <a:rPr lang="en-US" sz="1400" dirty="0" err="1"/>
              <a:t>được</a:t>
            </a:r>
            <a:r>
              <a:rPr lang="en-US" sz="1400" dirty="0"/>
              <a:t> </a:t>
            </a:r>
            <a:r>
              <a:rPr lang="en-US" sz="1400" dirty="0" err="1"/>
              <a:t>gắn</a:t>
            </a:r>
            <a:r>
              <a:rPr lang="en-US" sz="1400" dirty="0"/>
              <a:t> ở </a:t>
            </a:r>
            <a:r>
              <a:rPr lang="en-US" sz="1400" dirty="0" err="1"/>
              <a:t>đáy</a:t>
            </a:r>
            <a:r>
              <a:rPr lang="en-US" sz="1400" dirty="0"/>
              <a:t>, </a:t>
            </a:r>
            <a:r>
              <a:rPr lang="en-US" sz="1400" dirty="0" err="1"/>
              <a:t>và</a:t>
            </a:r>
            <a:r>
              <a:rPr lang="en-US" sz="1400" dirty="0"/>
              <a:t> 1 </a:t>
            </a:r>
            <a:r>
              <a:rPr lang="en-US" sz="1400" dirty="0" err="1"/>
              <a:t>cục</a:t>
            </a:r>
            <a:r>
              <a:rPr lang="en-US" sz="1400" dirty="0"/>
              <a:t> </a:t>
            </a:r>
            <a:r>
              <a:rPr lang="en-US" sz="1400" dirty="0" err="1"/>
              <a:t>nam</a:t>
            </a:r>
            <a:r>
              <a:rPr lang="en-US" sz="1400" dirty="0"/>
              <a:t> </a:t>
            </a:r>
            <a:r>
              <a:rPr lang="en-US" sz="1400" dirty="0" err="1"/>
              <a:t>châm</a:t>
            </a:r>
            <a:r>
              <a:rPr lang="en-US" sz="1400" dirty="0"/>
              <a:t> </a:t>
            </a:r>
            <a:r>
              <a:rPr lang="en-US" sz="1400" dirty="0" err="1"/>
              <a:t>gắn</a:t>
            </a:r>
            <a:r>
              <a:rPr lang="en-US" sz="1400" dirty="0"/>
              <a:t> ở </a:t>
            </a:r>
            <a:r>
              <a:rPr lang="en-US" sz="1400" dirty="0" err="1"/>
              <a:t>trục</a:t>
            </a:r>
            <a:r>
              <a:rPr lang="en-US" sz="1400" dirty="0"/>
              <a:t> quay, </a:t>
            </a:r>
            <a:r>
              <a:rPr lang="en-US" sz="1400" dirty="0" err="1"/>
              <a:t>mỗi</a:t>
            </a:r>
            <a:r>
              <a:rPr lang="en-US" sz="1400" dirty="0"/>
              <a:t> </a:t>
            </a:r>
            <a:r>
              <a:rPr lang="en-US" sz="1400" dirty="0" err="1"/>
              <a:t>khi</a:t>
            </a:r>
            <a:r>
              <a:rPr lang="en-US" sz="1400" dirty="0"/>
              <a:t> </a:t>
            </a:r>
            <a:r>
              <a:rPr lang="en-US" sz="1400" dirty="0" err="1"/>
              <a:t>cánh</a:t>
            </a:r>
            <a:r>
              <a:rPr lang="en-US" sz="1400" dirty="0"/>
              <a:t> </a:t>
            </a:r>
            <a:r>
              <a:rPr lang="en-US" sz="1400" dirty="0" err="1"/>
              <a:t>quạt</a:t>
            </a:r>
            <a:r>
              <a:rPr lang="en-US" sz="1400" dirty="0"/>
              <a:t> quay </a:t>
            </a:r>
            <a:r>
              <a:rPr lang="en-US" sz="1400" dirty="0" err="1"/>
              <a:t>được</a:t>
            </a:r>
            <a:r>
              <a:rPr lang="en-US" sz="1400" dirty="0"/>
              <a:t> 1 </a:t>
            </a:r>
            <a:r>
              <a:rPr lang="en-US" sz="1400" dirty="0" err="1"/>
              <a:t>vòng</a:t>
            </a:r>
            <a:r>
              <a:rPr lang="en-US" sz="1400" dirty="0"/>
              <a:t>, </a:t>
            </a:r>
            <a:r>
              <a:rPr lang="en-US" sz="1400" dirty="0" err="1"/>
              <a:t>tương</a:t>
            </a:r>
            <a:r>
              <a:rPr lang="en-US" sz="1400" dirty="0"/>
              <a:t> </a:t>
            </a:r>
            <a:r>
              <a:rPr lang="en-US" sz="1400" dirty="0" err="1"/>
              <a:t>đương</a:t>
            </a:r>
            <a:r>
              <a:rPr lang="en-US" sz="1400" dirty="0"/>
              <a:t> </a:t>
            </a:r>
            <a:r>
              <a:rPr lang="en-US" sz="1400" dirty="0" err="1"/>
              <a:t>với</a:t>
            </a:r>
            <a:r>
              <a:rPr lang="en-US" sz="1400" dirty="0"/>
              <a:t> </a:t>
            </a:r>
            <a:r>
              <a:rPr lang="en-US" sz="1400" dirty="0" err="1"/>
              <a:t>cảm</a:t>
            </a:r>
            <a:r>
              <a:rPr lang="en-US" sz="1400" dirty="0"/>
              <a:t> </a:t>
            </a:r>
            <a:r>
              <a:rPr lang="en-US" sz="1400" dirty="0" err="1"/>
              <a:t>biến</a:t>
            </a:r>
            <a:r>
              <a:rPr lang="en-US" sz="1400" dirty="0"/>
              <a:t> HALL </a:t>
            </a:r>
            <a:r>
              <a:rPr lang="en-US" sz="1400" dirty="0" err="1"/>
              <a:t>sẽ</a:t>
            </a:r>
            <a:r>
              <a:rPr lang="en-US" sz="1400" dirty="0"/>
              <a:t> </a:t>
            </a:r>
            <a:r>
              <a:rPr lang="en-US" sz="1400" dirty="0" err="1"/>
              <a:t>đọc</a:t>
            </a:r>
            <a:r>
              <a:rPr lang="en-US" sz="1400" dirty="0"/>
              <a:t> </a:t>
            </a:r>
            <a:r>
              <a:rPr lang="en-US" sz="1400" dirty="0" err="1"/>
              <a:t>được</a:t>
            </a:r>
            <a:r>
              <a:rPr lang="en-US" sz="1400" dirty="0"/>
              <a:t> 1 </a:t>
            </a:r>
            <a:r>
              <a:rPr lang="en-US" sz="1400" dirty="0" err="1"/>
              <a:t>xung</a:t>
            </a:r>
            <a:r>
              <a:rPr lang="en-US" sz="1400" dirty="0"/>
              <a:t>.</a:t>
            </a:r>
          </a:p>
          <a:p>
            <a:pPr marL="0" indent="0">
              <a:buNone/>
            </a:pP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Nếu</a:t>
            </a: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cơ cấu quay của mô hình đủ nhẹ, tốc độ của trục quay sẽ xấp xỉ tốc độ gió</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Ta có mô hình như sau</a:t>
            </a:r>
            <a:r>
              <a:rPr lang="en-US" sz="1400" dirty="0">
                <a:latin typeface="Calibri" panose="020F0502020204030204" pitchFamily="34" charset="0"/>
                <a:cs typeface="Calibri" panose="020F0502020204030204" pitchFamily="34" charset="0"/>
              </a:rPr>
              <a:t> :</a:t>
            </a:r>
            <a:endParaRPr lang="vi-VN" sz="1400" dirty="0">
              <a:latin typeface="Calibri" panose="020F0502020204030204" pitchFamily="34" charset="0"/>
              <a:cs typeface="Calibri" panose="020F0502020204030204" pitchFamily="34" charset="0"/>
            </a:endParaRPr>
          </a:p>
          <a:p>
            <a:pPr marL="0" indent="0">
              <a:buNone/>
            </a:pPr>
            <a:r>
              <a:rPr lang="vi-VN"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Đường kính trục quay : </a:t>
            </a:r>
            <a:r>
              <a:rPr lang="en-US" sz="1400" dirty="0">
                <a:latin typeface="Calibri" panose="020F0502020204030204" pitchFamily="34" charset="0"/>
                <a:cs typeface="Calibri" panose="020F0502020204030204" pitchFamily="34" charset="0"/>
              </a:rPr>
              <a:t>D = </a:t>
            </a:r>
            <a:r>
              <a:rPr lang="vi-VN" sz="1400" dirty="0">
                <a:latin typeface="Calibri" panose="020F0502020204030204" pitchFamily="34" charset="0"/>
                <a:cs typeface="Calibri" panose="020F0502020204030204" pitchFamily="34" charset="0"/>
              </a:rPr>
              <a:t>205mm = 0.205 m</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=&gt; Chu vi </a:t>
            </a:r>
            <a:r>
              <a:rPr lang="en-US" sz="1400" dirty="0" err="1">
                <a:latin typeface="Calibri" panose="020F0502020204030204" pitchFamily="34" charset="0"/>
                <a:cs typeface="Calibri" panose="020F0502020204030204" pitchFamily="34" charset="0"/>
              </a:rPr>
              <a:t>của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trục</a:t>
            </a:r>
            <a:r>
              <a:rPr lang="en-US" sz="1400" dirty="0">
                <a:latin typeface="Calibri" panose="020F0502020204030204" pitchFamily="34" charset="0"/>
                <a:cs typeface="Calibri" panose="020F0502020204030204" pitchFamily="34" charset="0"/>
              </a:rPr>
              <a:t> quay C  = 2*R*</a:t>
            </a:r>
            <a:r>
              <a:rPr lang="el-GR" sz="1400" dirty="0">
                <a:latin typeface="Calibri" panose="020F0502020204030204" pitchFamily="34" charset="0"/>
                <a:cs typeface="Calibri" panose="020F0502020204030204" pitchFamily="34" charset="0"/>
              </a:rPr>
              <a:t>π</a:t>
            </a:r>
            <a:r>
              <a:rPr lang="en-US" sz="1400" dirty="0">
                <a:latin typeface="Calibri" panose="020F0502020204030204" pitchFamily="34" charset="0"/>
                <a:cs typeface="Calibri" panose="020F0502020204030204" pitchFamily="34" charset="0"/>
              </a:rPr>
              <a:t> = D*</a:t>
            </a:r>
            <a:r>
              <a:rPr lang="el-GR" sz="1400" dirty="0">
                <a:latin typeface="Calibri" panose="020F0502020204030204" pitchFamily="34" charset="0"/>
                <a:cs typeface="Calibri" panose="020F0502020204030204" pitchFamily="34" charset="0"/>
              </a:rPr>
              <a:t>π</a:t>
            </a:r>
            <a:r>
              <a:rPr lang="en-US" sz="1400" dirty="0">
                <a:latin typeface="Calibri" panose="020F0502020204030204" pitchFamily="34" charset="0"/>
                <a:cs typeface="Calibri" panose="020F0502020204030204" pitchFamily="34" charset="0"/>
              </a:rPr>
              <a:t> = 0.205*3.14 = 0.6437 m</a:t>
            </a:r>
            <a:endParaRPr lang="vi-VN" sz="1400" dirty="0">
              <a:latin typeface="Calibri" panose="020F0502020204030204" pitchFamily="34" charset="0"/>
              <a:cs typeface="Calibri" panose="020F0502020204030204" pitchFamily="34" charset="0"/>
            </a:endParaRPr>
          </a:p>
          <a:p>
            <a:pPr marL="0" indent="0">
              <a:buNone/>
            </a:pPr>
            <a:r>
              <a:rPr lang="vi-VN"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Ví dụ với thời gian đo là 1s, ta đo được 5 xung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tương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đương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với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trục</a:t>
            </a:r>
            <a:r>
              <a:rPr lang="en-US" sz="1400" dirty="0">
                <a:latin typeface="Calibri" panose="020F0502020204030204" pitchFamily="34" charset="0"/>
                <a:cs typeface="Calibri" panose="020F0502020204030204" pitchFamily="34" charset="0"/>
              </a:rPr>
              <a:t> quay </a:t>
            </a:r>
            <a:r>
              <a:rPr lang="vi-VN" sz="1400" dirty="0">
                <a:latin typeface="Calibri" panose="020F0502020204030204" pitchFamily="34" charset="0"/>
                <a:cs typeface="Calibri" panose="020F0502020204030204" pitchFamily="34" charset="0"/>
              </a:rPr>
              <a:t>đã </a:t>
            </a:r>
            <a:r>
              <a:rPr lang="en-US" sz="1400" dirty="0" err="1">
                <a:latin typeface="Calibri" panose="020F0502020204030204" pitchFamily="34" charset="0"/>
                <a:cs typeface="Calibri" panose="020F0502020204030204" pitchFamily="34" charset="0"/>
              </a:rPr>
              <a:t>xoay</a:t>
            </a:r>
            <a:r>
              <a:rPr lang="vi-VN" sz="1400" dirty="0">
                <a:latin typeface="Calibri" panose="020F0502020204030204" pitchFamily="34" charset="0"/>
                <a:cs typeface="Calibri" panose="020F0502020204030204" pitchFamily="34" charset="0"/>
              </a:rPr>
              <a:t> được 5 vòng, vậy quãng đường đã xoay được</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=&gt;    </a:t>
            </a:r>
            <a:r>
              <a:rPr lang="vi-VN" sz="1400" dirty="0">
                <a:latin typeface="Calibri" panose="020F0502020204030204" pitchFamily="34" charset="0"/>
                <a:cs typeface="Calibri" panose="020F0502020204030204" pitchFamily="34" charset="0"/>
              </a:rPr>
              <a:t> S = 5 * C = 5 * </a:t>
            </a:r>
            <a:r>
              <a:rPr lang="en-US" sz="1400" dirty="0">
                <a:latin typeface="Calibri" panose="020F0502020204030204" pitchFamily="34" charset="0"/>
                <a:cs typeface="Calibri" panose="020F0502020204030204" pitchFamily="34" charset="0"/>
              </a:rPr>
              <a:t>0.6437 </a:t>
            </a:r>
            <a:r>
              <a:rPr lang="vi-VN" sz="1400" dirty="0">
                <a:latin typeface="Calibri" panose="020F0502020204030204" pitchFamily="34" charset="0"/>
                <a:cs typeface="Calibri" panose="020F0502020204030204" pitchFamily="34" charset="0"/>
              </a:rPr>
              <a:t>= 3.2185 m</a:t>
            </a:r>
          </a:p>
          <a:p>
            <a:pPr marL="0" indent="0">
              <a:buNone/>
            </a:pPr>
            <a:r>
              <a:rPr lang="en-US" sz="1400" dirty="0">
                <a:latin typeface="Calibri" panose="020F0502020204030204" pitchFamily="34" charset="0"/>
                <a:cs typeface="Calibri" panose="020F0502020204030204" pitchFamily="34" charset="0"/>
              </a:rPr>
              <a:t>=&gt;      </a:t>
            </a:r>
            <a:r>
              <a:rPr lang="vi-VN" sz="1400" dirty="0">
                <a:latin typeface="Calibri" panose="020F0502020204030204" pitchFamily="34" charset="0"/>
                <a:cs typeface="Calibri" panose="020F0502020204030204" pitchFamily="34" charset="0"/>
              </a:rPr>
              <a:t>Với công thức S = v * t =&gt; v = S / t = 3.2185/1 = 3.22 m/s</a:t>
            </a: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Như vậy ta đã đo được tốc độ gió tức thời 3.22m/s</a:t>
            </a: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Tuy nhiên ta nên đo thời gian dài hơn để có kết quả chính xác hơn, ví dụ như đo trong 5s, 10s xem được bao nhiêu xung, sau đó chia tỷ lệ để có kết quả chính xác hơn</a:t>
            </a: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Kết quả đo còn phụ thuộc vào phần cứng mô hình, nếu như cánh quay mô hình quá nặng thì kết quả sẽ k được chính xác, cần phải </a:t>
            </a:r>
            <a:r>
              <a:rPr lang="en-US" sz="1400" dirty="0" err="1">
                <a:latin typeface="Calibri" panose="020F0502020204030204" pitchFamily="34" charset="0"/>
                <a:cs typeface="Calibri" panose="020F0502020204030204" pitchFamily="34" charset="0"/>
              </a:rPr>
              <a:t>điều</a:t>
            </a: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chỉnh theo thực tế</a:t>
            </a:r>
          </a:p>
          <a:p>
            <a:pPr marL="0" indent="0">
              <a:buNone/>
            </a:pPr>
            <a:endParaRPr lang="en-US" sz="1400" dirty="0"/>
          </a:p>
        </p:txBody>
      </p:sp>
      <p:pic>
        <p:nvPicPr>
          <p:cNvPr id="6" name="Picture 5">
            <a:extLst>
              <a:ext uri="{FF2B5EF4-FFF2-40B4-BE49-F238E27FC236}">
                <a16:creationId xmlns:a16="http://schemas.microsoft.com/office/drawing/2014/main" id="{1F578784-D5F8-BA14-8C2E-6CF11E41703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43" b="93617" l="6799" r="89988">
                        <a14:foregroundMark x1="9271" y1="19858" x2="8900" y2="29255"/>
                        <a14:foregroundMark x1="9518" y1="47872" x2="6799" y2="57447"/>
                        <a14:foregroundMark x1="6799" y1="57447" x2="7787" y2="70390"/>
                        <a14:foregroundMark x1="79852" y1="9043" x2="74166" y2="10284"/>
                        <a14:foregroundMark x1="90853" y1="74113" x2="91224" y2="86525"/>
                        <a14:foregroundMark x1="91224" y1="86525" x2="85043" y2="93617"/>
                        <a14:foregroundMark x1="85043" y1="93617" x2="63535" y2="89539"/>
                        <a14:foregroundMark x1="40915" y1="87234" x2="41162" y2="91135"/>
                        <a14:foregroundMark x1="40049" y1="87766" x2="40420" y2="90426"/>
                        <a14:backgroundMark x1="59703" y1="37234" x2="58838" y2="42553"/>
                        <a14:backgroundMark x1="22868" y1="35816" x2="23857" y2="36879"/>
                      </a14:backgroundRemoval>
                    </a14:imgEffect>
                  </a14:imgLayer>
                </a14:imgProps>
              </a:ext>
            </a:extLst>
          </a:blip>
          <a:stretch>
            <a:fillRect/>
          </a:stretch>
        </p:blipFill>
        <p:spPr>
          <a:xfrm rot="453514">
            <a:off x="7853521" y="3386166"/>
            <a:ext cx="3847487" cy="2682302"/>
          </a:xfrm>
          <a:prstGeom prst="rect">
            <a:avLst/>
          </a:prstGeom>
        </p:spPr>
      </p:pic>
      <p:pic>
        <p:nvPicPr>
          <p:cNvPr id="7" name="Picture 6">
            <a:extLst>
              <a:ext uri="{FF2B5EF4-FFF2-40B4-BE49-F238E27FC236}">
                <a16:creationId xmlns:a16="http://schemas.microsoft.com/office/drawing/2014/main" id="{F5A1FBA8-F79D-9E54-985F-ED61974EF358}"/>
              </a:ext>
            </a:extLst>
          </p:cNvPr>
          <p:cNvPicPr>
            <a:picLocks noChangeAspect="1"/>
          </p:cNvPicPr>
          <p:nvPr/>
        </p:nvPicPr>
        <p:blipFill>
          <a:blip r:embed="rId4"/>
          <a:stretch>
            <a:fillRect/>
          </a:stretch>
        </p:blipFill>
        <p:spPr>
          <a:xfrm>
            <a:off x="7884173" y="426216"/>
            <a:ext cx="3172310" cy="2962468"/>
          </a:xfrm>
          <a:prstGeom prst="rect">
            <a:avLst/>
          </a:prstGeom>
        </p:spPr>
      </p:pic>
      <p:pic>
        <p:nvPicPr>
          <p:cNvPr id="2" name="Picture 1" descr="Linh Kiện Điện Tử, Module, Công Cụ, Kit phát triển, Cảm biến,Sản phẩm công  nghệ">
            <a:extLst>
              <a:ext uri="{FF2B5EF4-FFF2-40B4-BE49-F238E27FC236}">
                <a16:creationId xmlns:a16="http://schemas.microsoft.com/office/drawing/2014/main" id="{2BF6F351-1908-EB39-4AD6-8E254D98B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07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FA0E56-6689-58C7-E036-84FFB14248FB}"/>
              </a:ext>
            </a:extLst>
          </p:cNvPr>
          <p:cNvSpPr>
            <a:spLocks noGrp="1"/>
          </p:cNvSpPr>
          <p:nvPr>
            <p:ph type="title"/>
          </p:nvPr>
        </p:nvSpPr>
        <p:spPr>
          <a:xfrm>
            <a:off x="822158" y="541588"/>
            <a:ext cx="10515600" cy="584109"/>
          </a:xfrm>
        </p:spPr>
        <p:txBody>
          <a:bodyPr>
            <a:normAutofit/>
          </a:bodyPr>
          <a:lstStyle/>
          <a:p>
            <a:r>
              <a:rPr lang="en-US" sz="2400" b="1" dirty="0"/>
              <a:t>5. </a:t>
            </a:r>
            <a:r>
              <a:rPr lang="en-US" sz="2400" b="1" dirty="0" err="1"/>
              <a:t>Tính</a:t>
            </a:r>
            <a:r>
              <a:rPr lang="en-US" sz="2400" b="1" dirty="0"/>
              <a:t> </a:t>
            </a:r>
            <a:r>
              <a:rPr lang="en-US" sz="2400" b="1" dirty="0" err="1"/>
              <a:t>toán</a:t>
            </a:r>
            <a:r>
              <a:rPr lang="en-US" sz="2400" b="1" dirty="0"/>
              <a:t> </a:t>
            </a:r>
            <a:r>
              <a:rPr lang="en-US" sz="2400" b="1" dirty="0" err="1"/>
              <a:t>tốc</a:t>
            </a:r>
            <a:r>
              <a:rPr lang="en-US" sz="2400" b="1" dirty="0"/>
              <a:t> </a:t>
            </a:r>
            <a:r>
              <a:rPr lang="en-US" sz="2400" b="1" dirty="0" err="1"/>
              <a:t>độ</a:t>
            </a:r>
            <a:r>
              <a:rPr lang="en-US" sz="2400" b="1" dirty="0"/>
              <a:t> </a:t>
            </a:r>
            <a:r>
              <a:rPr lang="en-US" sz="2400" b="1" dirty="0" err="1"/>
              <a:t>gió</a:t>
            </a:r>
            <a:r>
              <a:rPr lang="en-US" sz="2400" b="1" dirty="0"/>
              <a:t> </a:t>
            </a:r>
            <a:r>
              <a:rPr lang="en-US" sz="2400" b="1" dirty="0" err="1"/>
              <a:t>và</a:t>
            </a:r>
            <a:r>
              <a:rPr lang="en-US" sz="2400" b="1" dirty="0"/>
              <a:t> </a:t>
            </a:r>
            <a:r>
              <a:rPr lang="en-US" sz="2400" b="1" dirty="0" err="1"/>
              <a:t>lượng</a:t>
            </a:r>
            <a:r>
              <a:rPr lang="en-US" sz="2400" b="1" dirty="0"/>
              <a:t> </a:t>
            </a:r>
            <a:r>
              <a:rPr lang="en-US" sz="2400" b="1" dirty="0" err="1"/>
              <a:t>mưa</a:t>
            </a:r>
            <a:endParaRPr lang="en-US" sz="2400" b="1" dirty="0"/>
          </a:p>
        </p:txBody>
      </p:sp>
      <p:pic>
        <p:nvPicPr>
          <p:cNvPr id="5" name="Picture 4">
            <a:extLst>
              <a:ext uri="{FF2B5EF4-FFF2-40B4-BE49-F238E27FC236}">
                <a16:creationId xmlns:a16="http://schemas.microsoft.com/office/drawing/2014/main" id="{06B6C88E-0995-7898-0A19-7D2F6E39EA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39" b="98211" l="795" r="89507">
                        <a14:foregroundMark x1="15103" y1="70125" x2="4134" y2="69767"/>
                        <a14:foregroundMark x1="4134" y1="69767" x2="10811" y2="78354"/>
                        <a14:foregroundMark x1="10811" y1="78354" x2="15898" y2="90698"/>
                        <a14:foregroundMark x1="15898" y1="90698" x2="60890" y2="87657"/>
                        <a14:foregroundMark x1="60890" y1="87657" x2="69634" y2="72272"/>
                        <a14:foregroundMark x1="10016" y1="69767" x2="4610" y2="90519"/>
                        <a14:foregroundMark x1="4610" y1="90519" x2="8744" y2="96601"/>
                        <a14:foregroundMark x1="73450" y1="38104" x2="69316" y2="42755"/>
                        <a14:foregroundMark x1="5882" y1="75134" x2="4452" y2="74776"/>
                        <a14:foregroundMark x1="1272" y1="70483" x2="795" y2="70483"/>
                        <a14:foregroundMark x1="63049" y1="94834" x2="63434" y2="94454"/>
                        <a14:backgroundMark x1="64229" y1="96243" x2="58824" y2="99642"/>
                        <a14:backgroundMark x1="59459" y1="99106" x2="57552" y2="99821"/>
                        <a14:backgroundMark x1="61208" y1="98211" x2="59300" y2="98927"/>
                        <a14:backgroundMark x1="61685" y1="97317" x2="59300" y2="98748"/>
                        <a14:backgroundMark x1="57234" y1="99284" x2="56757" y2="99642"/>
                      </a14:backgroundRemoval>
                    </a14:imgEffect>
                  </a14:imgLayer>
                </a14:imgProps>
              </a:ext>
            </a:extLst>
          </a:blip>
          <a:stretch>
            <a:fillRect/>
          </a:stretch>
        </p:blipFill>
        <p:spPr>
          <a:xfrm>
            <a:off x="1804185" y="2051391"/>
            <a:ext cx="2493409" cy="2215923"/>
          </a:xfrm>
          <a:prstGeom prst="rect">
            <a:avLst/>
          </a:prstGeom>
        </p:spPr>
      </p:pic>
      <p:sp>
        <p:nvSpPr>
          <p:cNvPr id="6" name="TextBox 5">
            <a:extLst>
              <a:ext uri="{FF2B5EF4-FFF2-40B4-BE49-F238E27FC236}">
                <a16:creationId xmlns:a16="http://schemas.microsoft.com/office/drawing/2014/main" id="{A1C1A9BA-83BE-D0DB-3C44-E4F6F9F3272E}"/>
              </a:ext>
            </a:extLst>
          </p:cNvPr>
          <p:cNvSpPr txBox="1"/>
          <p:nvPr/>
        </p:nvSpPr>
        <p:spPr>
          <a:xfrm>
            <a:off x="1507957" y="4948760"/>
            <a:ext cx="2195729" cy="338554"/>
          </a:xfrm>
          <a:prstGeom prst="rect">
            <a:avLst/>
          </a:prstGeom>
          <a:noFill/>
        </p:spPr>
        <p:txBody>
          <a:bodyPr wrap="none" rtlCol="0">
            <a:spAutoFit/>
          </a:bodyPr>
          <a:lstStyle/>
          <a:p>
            <a:r>
              <a:rPr lang="en-US" sz="1600" dirty="0" err="1"/>
              <a:t>Vị</a:t>
            </a:r>
            <a:r>
              <a:rPr lang="en-US" sz="1600" dirty="0"/>
              <a:t> </a:t>
            </a:r>
            <a:r>
              <a:rPr lang="en-US" sz="1600" dirty="0" err="1"/>
              <a:t>trí</a:t>
            </a:r>
            <a:r>
              <a:rPr lang="en-US" sz="1600" dirty="0"/>
              <a:t> </a:t>
            </a:r>
            <a:r>
              <a:rPr lang="en-US" sz="1600" dirty="0" err="1"/>
              <a:t>gắn</a:t>
            </a:r>
            <a:r>
              <a:rPr lang="en-US" sz="1600" dirty="0"/>
              <a:t> </a:t>
            </a:r>
            <a:r>
              <a:rPr lang="en-US" sz="1600" dirty="0" err="1"/>
              <a:t>cảm</a:t>
            </a:r>
            <a:r>
              <a:rPr lang="en-US" sz="1600" dirty="0"/>
              <a:t> </a:t>
            </a:r>
            <a:r>
              <a:rPr lang="en-US" sz="1600" dirty="0" err="1"/>
              <a:t>biến</a:t>
            </a:r>
            <a:r>
              <a:rPr lang="en-US" sz="1600" dirty="0"/>
              <a:t> HALL</a:t>
            </a:r>
          </a:p>
        </p:txBody>
      </p:sp>
      <p:pic>
        <p:nvPicPr>
          <p:cNvPr id="7" name="Picture 6">
            <a:extLst>
              <a:ext uri="{FF2B5EF4-FFF2-40B4-BE49-F238E27FC236}">
                <a16:creationId xmlns:a16="http://schemas.microsoft.com/office/drawing/2014/main" id="{CD935C4B-03ED-E538-77CC-63BF4F08E3F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535" b="99113" l="579" r="99132">
                        <a14:foregroundMark x1="13314" y1="66413" x2="10564" y2="52091"/>
                        <a14:foregroundMark x1="10564" y1="52091" x2="11288" y2="51458"/>
                        <a14:foregroundMark x1="8538" y1="64132" x2="7525" y2="56654"/>
                        <a14:foregroundMark x1="6368" y1="40051" x2="5644" y2="39417"/>
                        <a14:foregroundMark x1="1302" y1="36122" x2="4631" y2="38276"/>
                        <a14:foregroundMark x1="54559" y1="13688" x2="49783" y2="2535"/>
                        <a14:foregroundMark x1="13603" y1="83397" x2="579" y2="89987"/>
                        <a14:foregroundMark x1="2171" y1="93283" x2="579" y2="94170"/>
                        <a14:foregroundMark x1="70333" y1="76933" x2="98842" y2="88340"/>
                        <a14:foregroundMark x1="99132" y1="98099" x2="98553" y2="99113"/>
                        <a14:foregroundMark x1="47902" y1="83650" x2="57598" y2="78961"/>
                        <a14:backgroundMark x1="17945" y1="6464" x2="15195" y2="22814"/>
                        <a14:backgroundMark x1="60203" y1="26109" x2="58611" y2="27250"/>
                        <a14:backgroundMark x1="17656" y1="84664" x2="19537" y2="86439"/>
                        <a14:backgroundMark x1="16787" y1="84664" x2="17077" y2="87199"/>
                        <a14:backgroundMark x1="16064" y1="87199" x2="16064" y2="88847"/>
                        <a14:backgroundMark x1="61505" y1="81876" x2="58900" y2="82763"/>
                      </a14:backgroundRemoval>
                    </a14:imgEffect>
                  </a14:imgLayer>
                </a14:imgProps>
              </a:ext>
            </a:extLst>
          </a:blip>
          <a:stretch>
            <a:fillRect/>
          </a:stretch>
        </p:blipFill>
        <p:spPr>
          <a:xfrm>
            <a:off x="7115020" y="1609688"/>
            <a:ext cx="2493409" cy="2847032"/>
          </a:xfrm>
          <a:prstGeom prst="rect">
            <a:avLst/>
          </a:prstGeom>
        </p:spPr>
      </p:pic>
      <p:sp>
        <p:nvSpPr>
          <p:cNvPr id="8" name="TextBox 7">
            <a:extLst>
              <a:ext uri="{FF2B5EF4-FFF2-40B4-BE49-F238E27FC236}">
                <a16:creationId xmlns:a16="http://schemas.microsoft.com/office/drawing/2014/main" id="{ECCCA0E8-C48D-1F51-1DEA-C19A99D09476}"/>
              </a:ext>
            </a:extLst>
          </p:cNvPr>
          <p:cNvSpPr txBox="1"/>
          <p:nvPr/>
        </p:nvSpPr>
        <p:spPr>
          <a:xfrm>
            <a:off x="6794061" y="4940711"/>
            <a:ext cx="3452163" cy="338554"/>
          </a:xfrm>
          <a:prstGeom prst="rect">
            <a:avLst/>
          </a:prstGeom>
          <a:noFill/>
        </p:spPr>
        <p:txBody>
          <a:bodyPr wrap="none" rtlCol="0">
            <a:spAutoFit/>
          </a:bodyPr>
          <a:lstStyle/>
          <a:p>
            <a:r>
              <a:rPr lang="en-US" sz="1600" dirty="0" err="1"/>
              <a:t>Vị</a:t>
            </a:r>
            <a:r>
              <a:rPr lang="en-US" sz="1600" dirty="0"/>
              <a:t> </a:t>
            </a:r>
            <a:r>
              <a:rPr lang="en-US" sz="1600" dirty="0" err="1"/>
              <a:t>trí</a:t>
            </a:r>
            <a:r>
              <a:rPr lang="en-US" sz="1600" dirty="0"/>
              <a:t> </a:t>
            </a:r>
            <a:r>
              <a:rPr lang="en-US" sz="1600" dirty="0" err="1"/>
              <a:t>gắn</a:t>
            </a:r>
            <a:r>
              <a:rPr lang="en-US" sz="1600" dirty="0"/>
              <a:t> </a:t>
            </a:r>
            <a:r>
              <a:rPr lang="en-US" sz="1600" dirty="0" err="1"/>
              <a:t>nam</a:t>
            </a:r>
            <a:r>
              <a:rPr lang="en-US" sz="1600" dirty="0"/>
              <a:t> </a:t>
            </a:r>
            <a:r>
              <a:rPr lang="en-US" sz="1600" dirty="0" err="1"/>
              <a:t>châm</a:t>
            </a:r>
            <a:r>
              <a:rPr lang="en-US" sz="1600" dirty="0"/>
              <a:t>, </a:t>
            </a:r>
            <a:r>
              <a:rPr lang="en-US" sz="1600" dirty="0" err="1"/>
              <a:t>trục</a:t>
            </a:r>
            <a:r>
              <a:rPr lang="en-US" sz="1600" dirty="0"/>
              <a:t> </a:t>
            </a:r>
            <a:r>
              <a:rPr lang="en-US" sz="1600" dirty="0" err="1"/>
              <a:t>sắt</a:t>
            </a:r>
            <a:r>
              <a:rPr lang="en-US" sz="1600" dirty="0"/>
              <a:t> </a:t>
            </a:r>
            <a:r>
              <a:rPr lang="en-US" sz="1600" dirty="0" err="1"/>
              <a:t>và</a:t>
            </a:r>
            <a:r>
              <a:rPr lang="en-US" sz="1600" dirty="0"/>
              <a:t> </a:t>
            </a:r>
            <a:r>
              <a:rPr lang="en-US" sz="1600" dirty="0" err="1"/>
              <a:t>vòng</a:t>
            </a:r>
            <a:r>
              <a:rPr lang="en-US" sz="1600" dirty="0"/>
              <a:t> bi</a:t>
            </a:r>
          </a:p>
        </p:txBody>
      </p:sp>
      <p:pic>
        <p:nvPicPr>
          <p:cNvPr id="2" name="Picture 1" descr="Linh Kiện Điện Tử, Module, Công Cụ, Kit phát triển, Cảm biến,Sản phẩm công  nghệ">
            <a:extLst>
              <a:ext uri="{FF2B5EF4-FFF2-40B4-BE49-F238E27FC236}">
                <a16:creationId xmlns:a16="http://schemas.microsoft.com/office/drawing/2014/main" id="{57371CA6-3924-647C-9328-C5FB8F1C95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81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1B3BDA-A691-EAED-2F8A-5735A225F192}"/>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Tính</a:t>
            </a:r>
            <a:r>
              <a:rPr lang="en-US" sz="2400" b="1" dirty="0"/>
              <a:t> </a:t>
            </a:r>
            <a:r>
              <a:rPr lang="en-US" sz="2400" b="1" dirty="0" err="1"/>
              <a:t>toán</a:t>
            </a:r>
            <a:r>
              <a:rPr lang="en-US" sz="2400" b="1" dirty="0"/>
              <a:t> </a:t>
            </a:r>
            <a:r>
              <a:rPr lang="en-US" sz="2400" b="1" dirty="0" err="1"/>
              <a:t>tốc</a:t>
            </a:r>
            <a:r>
              <a:rPr lang="en-US" sz="2400" b="1" dirty="0"/>
              <a:t> </a:t>
            </a:r>
            <a:r>
              <a:rPr lang="en-US" sz="2400" b="1" dirty="0" err="1"/>
              <a:t>độ</a:t>
            </a:r>
            <a:r>
              <a:rPr lang="en-US" sz="2400" b="1" dirty="0"/>
              <a:t> </a:t>
            </a:r>
            <a:r>
              <a:rPr lang="en-US" sz="2400" b="1" dirty="0" err="1"/>
              <a:t>gió</a:t>
            </a:r>
            <a:r>
              <a:rPr lang="en-US" sz="2400" b="1" dirty="0"/>
              <a:t> </a:t>
            </a:r>
            <a:r>
              <a:rPr lang="en-US" sz="2400" b="1" dirty="0" err="1"/>
              <a:t>và</a:t>
            </a:r>
            <a:r>
              <a:rPr lang="en-US" sz="2400" b="1" dirty="0"/>
              <a:t> </a:t>
            </a:r>
            <a:r>
              <a:rPr lang="en-US" sz="2400" b="1" dirty="0" err="1"/>
              <a:t>lượng</a:t>
            </a:r>
            <a:r>
              <a:rPr lang="en-US" sz="2400" b="1" dirty="0"/>
              <a:t> </a:t>
            </a:r>
            <a:r>
              <a:rPr lang="en-US" sz="2400" b="1" dirty="0" err="1"/>
              <a:t>mưa</a:t>
            </a:r>
            <a:endParaRPr lang="en-US" sz="2400" b="1" dirty="0"/>
          </a:p>
        </p:txBody>
      </p:sp>
      <p:sp>
        <p:nvSpPr>
          <p:cNvPr id="5" name="Content Placeholder 2">
            <a:extLst>
              <a:ext uri="{FF2B5EF4-FFF2-40B4-BE49-F238E27FC236}">
                <a16:creationId xmlns:a16="http://schemas.microsoft.com/office/drawing/2014/main" id="{FD758761-F024-35F0-6C73-98F3C26DED01}"/>
              </a:ext>
            </a:extLst>
          </p:cNvPr>
          <p:cNvSpPr>
            <a:spLocks noGrp="1"/>
          </p:cNvSpPr>
          <p:nvPr>
            <p:ph idx="1"/>
          </p:nvPr>
        </p:nvSpPr>
        <p:spPr>
          <a:xfrm>
            <a:off x="838200" y="949234"/>
            <a:ext cx="7147560" cy="5227729"/>
          </a:xfrm>
        </p:spPr>
        <p:txBody>
          <a:bodyPr>
            <a:normAutofit/>
          </a:bodyPr>
          <a:lstStyle/>
          <a:p>
            <a:pPr marL="0" indent="0">
              <a:buNone/>
            </a:pPr>
            <a:r>
              <a:rPr lang="en-US" sz="1400" b="1" dirty="0"/>
              <a:t>5.2 </a:t>
            </a:r>
            <a:r>
              <a:rPr lang="en-US" sz="1400" b="1" dirty="0" err="1"/>
              <a:t>Tính</a:t>
            </a:r>
            <a:r>
              <a:rPr lang="en-US" sz="1400" b="1" dirty="0"/>
              <a:t> </a:t>
            </a:r>
            <a:r>
              <a:rPr lang="en-US" sz="1400" b="1" dirty="0" err="1"/>
              <a:t>toán</a:t>
            </a:r>
            <a:r>
              <a:rPr lang="en-US" sz="1400" b="1" dirty="0"/>
              <a:t> </a:t>
            </a:r>
            <a:r>
              <a:rPr lang="en-US" sz="1400" b="1" dirty="0" err="1"/>
              <a:t>Lượng</a:t>
            </a:r>
            <a:r>
              <a:rPr lang="en-US" sz="1400" b="1" dirty="0"/>
              <a:t> </a:t>
            </a:r>
            <a:r>
              <a:rPr lang="en-US" sz="1400" b="1" dirty="0" err="1"/>
              <a:t>mưa</a:t>
            </a:r>
            <a:endParaRPr lang="en-US" sz="1400" b="1" dirty="0"/>
          </a:p>
          <a:p>
            <a:pPr marL="0" indent="0">
              <a:buNone/>
            </a:pPr>
            <a:r>
              <a:rPr lang="en-US" sz="1400" dirty="0"/>
              <a:t>- Ta </a:t>
            </a:r>
            <a:r>
              <a:rPr lang="en-US" sz="1400" dirty="0" err="1"/>
              <a:t>có</a:t>
            </a:r>
            <a:r>
              <a:rPr lang="en-US" sz="1400" dirty="0"/>
              <a:t> </a:t>
            </a:r>
            <a:r>
              <a:rPr lang="en-US" sz="1400" dirty="0" err="1"/>
              <a:t>mô</a:t>
            </a:r>
            <a:r>
              <a:rPr lang="en-US" sz="1400" dirty="0"/>
              <a:t> </a:t>
            </a:r>
            <a:r>
              <a:rPr lang="en-US" sz="1400" dirty="0" err="1"/>
              <a:t>hình</a:t>
            </a:r>
            <a:r>
              <a:rPr lang="en-US" sz="1400" dirty="0"/>
              <a:t> </a:t>
            </a:r>
            <a:r>
              <a:rPr lang="en-US" sz="1400" dirty="0" err="1"/>
              <a:t>như</a:t>
            </a:r>
            <a:r>
              <a:rPr lang="en-US" sz="1400" dirty="0"/>
              <a:t> </a:t>
            </a:r>
            <a:r>
              <a:rPr lang="en-US" sz="1400" dirty="0" err="1"/>
              <a:t>hình</a:t>
            </a:r>
            <a:r>
              <a:rPr lang="en-US" sz="1400" dirty="0"/>
              <a:t> </a:t>
            </a:r>
            <a:r>
              <a:rPr lang="en-US" sz="1400" dirty="0" err="1"/>
              <a:t>bên</a:t>
            </a:r>
            <a:r>
              <a:rPr lang="en-US" sz="1400" dirty="0"/>
              <a:t>, </a:t>
            </a:r>
            <a:r>
              <a:rPr lang="en-US" sz="1400" dirty="0" err="1"/>
              <a:t>sử</a:t>
            </a:r>
            <a:r>
              <a:rPr lang="en-US" sz="1400" dirty="0"/>
              <a:t> </a:t>
            </a:r>
            <a:r>
              <a:rPr lang="en-US" sz="1400" dirty="0" err="1"/>
              <a:t>dụng</a:t>
            </a:r>
            <a:r>
              <a:rPr lang="en-US" sz="1400" dirty="0"/>
              <a:t> 1 </a:t>
            </a:r>
            <a:r>
              <a:rPr lang="en-US" sz="1400" dirty="0" err="1"/>
              <a:t>cảm</a:t>
            </a:r>
            <a:r>
              <a:rPr lang="en-US" sz="1400" dirty="0"/>
              <a:t> </a:t>
            </a:r>
            <a:r>
              <a:rPr lang="en-US" sz="1400" dirty="0" err="1"/>
              <a:t>biến</a:t>
            </a:r>
            <a:r>
              <a:rPr lang="en-US" sz="1400" dirty="0"/>
              <a:t> HALL. Khi 1 </a:t>
            </a:r>
            <a:r>
              <a:rPr lang="en-US" sz="1400" dirty="0" err="1"/>
              <a:t>lượng</a:t>
            </a:r>
            <a:r>
              <a:rPr lang="en-US" sz="1400" dirty="0"/>
              <a:t> </a:t>
            </a:r>
            <a:r>
              <a:rPr lang="en-US" sz="1400" dirty="0" err="1"/>
              <a:t>nước</a:t>
            </a:r>
            <a:r>
              <a:rPr lang="en-US" sz="1400" dirty="0"/>
              <a:t> </a:t>
            </a:r>
            <a:r>
              <a:rPr lang="en-US" sz="1400" dirty="0" err="1"/>
              <a:t>nhất</a:t>
            </a:r>
            <a:r>
              <a:rPr lang="en-US" sz="1400" dirty="0"/>
              <a:t> </a:t>
            </a:r>
            <a:r>
              <a:rPr lang="en-US" sz="1400" dirty="0" err="1"/>
              <a:t>định</a:t>
            </a:r>
            <a:r>
              <a:rPr lang="en-US" sz="1400" dirty="0"/>
              <a:t> </a:t>
            </a:r>
            <a:r>
              <a:rPr lang="en-US" sz="1400" dirty="0" err="1"/>
              <a:t>chảy</a:t>
            </a:r>
            <a:r>
              <a:rPr lang="en-US" sz="1400" dirty="0"/>
              <a:t> </a:t>
            </a:r>
            <a:r>
              <a:rPr lang="en-US" sz="1400" dirty="0" err="1"/>
              <a:t>vào</a:t>
            </a:r>
            <a:r>
              <a:rPr lang="en-US" sz="1400" dirty="0"/>
              <a:t> </a:t>
            </a:r>
            <a:r>
              <a:rPr lang="en-US" sz="1400" dirty="0" err="1"/>
              <a:t>gầu</a:t>
            </a:r>
            <a:r>
              <a:rPr lang="en-US" sz="1400" dirty="0"/>
              <a:t> </a:t>
            </a:r>
            <a:r>
              <a:rPr lang="en-US" sz="1400" dirty="0" err="1"/>
              <a:t>đo</a:t>
            </a:r>
            <a:r>
              <a:rPr lang="en-US" sz="1400" dirty="0"/>
              <a:t>, </a:t>
            </a:r>
            <a:r>
              <a:rPr lang="en-US" sz="1400" dirty="0" err="1"/>
              <a:t>gầu</a:t>
            </a:r>
            <a:r>
              <a:rPr lang="en-US" sz="1400" dirty="0"/>
              <a:t> </a:t>
            </a:r>
            <a:r>
              <a:rPr lang="en-US" sz="1400" dirty="0" err="1"/>
              <a:t>đo</a:t>
            </a:r>
            <a:r>
              <a:rPr lang="en-US" sz="1400" dirty="0"/>
              <a:t> </a:t>
            </a:r>
            <a:r>
              <a:rPr lang="en-US" sz="1400" dirty="0" err="1"/>
              <a:t>sẽ</a:t>
            </a:r>
            <a:r>
              <a:rPr lang="en-US" sz="1400" dirty="0"/>
              <a:t> </a:t>
            </a:r>
            <a:r>
              <a:rPr lang="en-US" sz="1400" dirty="0" err="1"/>
              <a:t>lật</a:t>
            </a:r>
            <a:r>
              <a:rPr lang="en-US" sz="1400" dirty="0"/>
              <a:t>, </a:t>
            </a:r>
            <a:r>
              <a:rPr lang="en-US" sz="1400" dirty="0" err="1"/>
              <a:t>tương</a:t>
            </a:r>
            <a:r>
              <a:rPr lang="en-US" sz="1400" dirty="0"/>
              <a:t> </a:t>
            </a:r>
            <a:r>
              <a:rPr lang="en-US" sz="1400" dirty="0" err="1"/>
              <a:t>đương</a:t>
            </a:r>
            <a:r>
              <a:rPr lang="en-US" sz="1400" dirty="0"/>
              <a:t> </a:t>
            </a:r>
            <a:r>
              <a:rPr lang="en-US" sz="1400" dirty="0" err="1"/>
              <a:t>với</a:t>
            </a:r>
            <a:r>
              <a:rPr lang="en-US" sz="1400" dirty="0"/>
              <a:t> </a:t>
            </a:r>
            <a:r>
              <a:rPr lang="en-US" sz="1400" dirty="0" err="1"/>
              <a:t>việc</a:t>
            </a:r>
            <a:r>
              <a:rPr lang="en-US" sz="1400" dirty="0"/>
              <a:t> </a:t>
            </a:r>
            <a:r>
              <a:rPr lang="en-US" sz="1400" dirty="0" err="1"/>
              <a:t>cảm</a:t>
            </a:r>
            <a:r>
              <a:rPr lang="en-US" sz="1400" dirty="0"/>
              <a:t> </a:t>
            </a:r>
            <a:r>
              <a:rPr lang="en-US" sz="1400" dirty="0" err="1"/>
              <a:t>biến</a:t>
            </a:r>
            <a:r>
              <a:rPr lang="en-US" sz="1400" dirty="0"/>
              <a:t> HALL </a:t>
            </a:r>
            <a:r>
              <a:rPr lang="en-US" sz="1400" dirty="0" err="1"/>
              <a:t>sẽ</a:t>
            </a:r>
            <a:r>
              <a:rPr lang="en-US" sz="1400" dirty="0"/>
              <a:t> </a:t>
            </a:r>
            <a:r>
              <a:rPr lang="en-US" sz="1400" dirty="0" err="1"/>
              <a:t>đo</a:t>
            </a:r>
            <a:r>
              <a:rPr lang="en-US" sz="1400" dirty="0"/>
              <a:t> </a:t>
            </a:r>
            <a:r>
              <a:rPr lang="en-US" sz="1400" dirty="0" err="1"/>
              <a:t>được</a:t>
            </a:r>
            <a:r>
              <a:rPr lang="en-US" sz="1400" dirty="0"/>
              <a:t> 1 </a:t>
            </a:r>
            <a:r>
              <a:rPr lang="en-US" sz="1400" dirty="0" err="1"/>
              <a:t>xung</a:t>
            </a:r>
            <a:r>
              <a:rPr lang="en-US" sz="1400" dirty="0"/>
              <a:t>.</a:t>
            </a: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Ta có mô hình với các thông số như sau:</a:t>
            </a:r>
          </a:p>
          <a:p>
            <a:pPr marL="0" indent="0">
              <a:buNone/>
            </a:pPr>
            <a:r>
              <a:rPr lang="vi-VN" sz="1400" dirty="0">
                <a:latin typeface="Calibri" panose="020F0502020204030204" pitchFamily="34" charset="0"/>
                <a:cs typeface="Calibri" panose="020F0502020204030204" pitchFamily="34" charset="0"/>
              </a:rPr>
              <a:t>  Bán kính phễu :55mm</a:t>
            </a:r>
          </a:p>
          <a:p>
            <a:pPr marL="0" indent="0">
              <a:buNone/>
            </a:pPr>
            <a:r>
              <a:rPr lang="vi-VN" sz="1400" dirty="0">
                <a:latin typeface="Calibri" panose="020F0502020204030204" pitchFamily="34" charset="0"/>
                <a:cs typeface="Calibri" panose="020F0502020204030204" pitchFamily="34" charset="0"/>
              </a:rPr>
              <a:t>  Lượng nước mưa cần thiết để gàu đo lật : V</a:t>
            </a:r>
            <a:r>
              <a:rPr lang="en-US" sz="1400" dirty="0">
                <a:latin typeface="Calibri" panose="020F0502020204030204" pitchFamily="34" charset="0"/>
                <a:cs typeface="Calibri" panose="020F0502020204030204" pitchFamily="34" charset="0"/>
              </a:rPr>
              <a:t> = </a:t>
            </a:r>
            <a:r>
              <a:rPr lang="vi-VN" sz="1400" dirty="0">
                <a:latin typeface="Calibri" panose="020F0502020204030204" pitchFamily="34" charset="0"/>
                <a:cs typeface="Calibri" panose="020F0502020204030204" pitchFamily="34" charset="0"/>
              </a:rPr>
              <a:t>6ml</a:t>
            </a:r>
          </a:p>
          <a:p>
            <a:pPr marL="0" indent="0">
              <a:buNone/>
            </a:pPr>
            <a:r>
              <a:rPr lang="en-US" sz="1400" dirty="0">
                <a:latin typeface="Calibri" panose="020F0502020204030204" pitchFamily="34" charset="0"/>
                <a:cs typeface="Calibri" panose="020F0502020204030204" pitchFamily="34" charset="0"/>
              </a:rPr>
              <a:t>  =&gt; </a:t>
            </a:r>
            <a:r>
              <a:rPr lang="vi-VN" sz="1400" dirty="0">
                <a:latin typeface="Calibri" panose="020F0502020204030204" pitchFamily="34" charset="0"/>
                <a:cs typeface="Calibri" panose="020F0502020204030204" pitchFamily="34" charset="0"/>
              </a:rPr>
              <a:t>Với mô hình như trên, diện tích của mô hình là S_Funnel = 3.14*55*55= 9498.5 mm2</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Ta </a:t>
            </a:r>
            <a:r>
              <a:rPr lang="en-US" sz="1400" dirty="0" err="1">
                <a:latin typeface="Calibri" panose="020F0502020204030204" pitchFamily="34" charset="0"/>
                <a:cs typeface="Calibri" panose="020F0502020204030204" pitchFamily="34" charset="0"/>
              </a:rPr>
              <a:t>sẽ</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tính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toán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tỉ</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lệ</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phễu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với</a:t>
            </a:r>
            <a:r>
              <a:rPr lang="en-US" sz="1400" dirty="0">
                <a:latin typeface="Calibri" panose="020F0502020204030204" pitchFamily="34" charset="0"/>
                <a:cs typeface="Calibri" panose="020F0502020204030204" pitchFamily="34" charset="0"/>
              </a:rPr>
              <a:t> 1m2, </a:t>
            </a:r>
            <a:r>
              <a:rPr lang="vi-VN" sz="1400" dirty="0">
                <a:latin typeface="Calibri" panose="020F0502020204030204" pitchFamily="34" charset="0"/>
                <a:cs typeface="Calibri" panose="020F0502020204030204" pitchFamily="34" charset="0"/>
              </a:rPr>
              <a:t>1m2 = 1000000mm2 </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=&gt; </a:t>
            </a:r>
            <a:r>
              <a:rPr lang="en-US" sz="1400" dirty="0">
                <a:latin typeface="Calibri" panose="020F0502020204030204" pitchFamily="34" charset="0"/>
                <a:cs typeface="Calibri" panose="020F0502020204030204" pitchFamily="34" charset="0"/>
              </a:rPr>
              <a:t>T</a:t>
            </a:r>
            <a:r>
              <a:rPr lang="vi-VN" sz="1400" dirty="0">
                <a:latin typeface="Calibri" panose="020F0502020204030204" pitchFamily="34" charset="0"/>
                <a:cs typeface="Calibri" panose="020F0502020204030204" pitchFamily="34" charset="0"/>
              </a:rPr>
              <a:t>ỉ lệ  k= 1000000/9498.5 = 105.28</a:t>
            </a:r>
          </a:p>
          <a:p>
            <a:pPr marL="0" indent="0">
              <a:buNone/>
            </a:pPr>
            <a:r>
              <a:rPr lang="vi-VN" sz="1400" dirty="0">
                <a:latin typeface="Calibri" panose="020F0502020204030204" pitchFamily="34" charset="0"/>
                <a:cs typeface="Calibri" panose="020F0502020204030204" pitchFamily="34" charset="0"/>
              </a:rPr>
              <a:t>Như vậy 1 xung tương đương với A = k*V = 105.28*6 = 631.68 ml/m2 = 0.63168 l/m2 </a:t>
            </a:r>
          </a:p>
          <a:p>
            <a:pPr marL="0" indent="0">
              <a:buNone/>
            </a:pPr>
            <a:r>
              <a:rPr lang="en-US"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 Đơn vị đo mưa được tính bằng mm có nghĩa là trên 1 đơn vị diện tích có 1 lít nước mưa rơi xuống hoặc trên đơn vị diện tích đó lớp nước mưa có bề dày 1mm. </a:t>
            </a:r>
          </a:p>
          <a:p>
            <a:pPr marL="0" indent="0">
              <a:buNone/>
            </a:pPr>
            <a:r>
              <a:rPr lang="en-US"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 Khi ta nghe bản tin dự báo thời tiết có phần lượng mưa tại một nơi nào đó là 1.0mm thì có nghĩa là ở nơi đó trên 1m2 diện tích có 1l mưa rơi xuống.</a:t>
            </a:r>
          </a:p>
          <a:p>
            <a:pPr marL="0" indent="0">
              <a:buNone/>
            </a:pPr>
            <a:r>
              <a:rPr lang="en-US"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 Như vậy mỗi khi có 6ml nước chảy vào phễu, tương đương với việc ta đọc được 1 xung, cũng tương đương với việc lượng mưa đo được là  0.63168 l/m2 = 0.63168mm</a:t>
            </a:r>
          </a:p>
          <a:p>
            <a:pPr marL="0" indent="0">
              <a:buNone/>
            </a:pPr>
            <a:r>
              <a:rPr lang="en-US"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 Ví dụ ta tiến hành đo trong 10 phút</a:t>
            </a:r>
            <a:r>
              <a:rPr lang="en-US" sz="1400" dirty="0">
                <a:latin typeface="Calibri" panose="020F0502020204030204" pitchFamily="34" charset="0"/>
                <a:cs typeface="Calibri" panose="020F0502020204030204" pitchFamily="34" charset="0"/>
              </a:rPr>
              <a:t>, s</a:t>
            </a:r>
            <a:r>
              <a:rPr lang="vi-VN" sz="1400" dirty="0">
                <a:latin typeface="Calibri" panose="020F0502020204030204" pitchFamily="34" charset="0"/>
                <a:cs typeface="Calibri" panose="020F0502020204030204" pitchFamily="34" charset="0"/>
              </a:rPr>
              <a:t>ố xung đo được : 20</a:t>
            </a:r>
          </a:p>
          <a:p>
            <a:pPr marL="0" indent="0">
              <a:buNone/>
            </a:pPr>
            <a:r>
              <a:rPr lang="vi-VN" sz="1400" dirty="0">
                <a:latin typeface="Calibri" panose="020F0502020204030204" pitchFamily="34" charset="0"/>
                <a:cs typeface="Calibri" panose="020F0502020204030204" pitchFamily="34" charset="0"/>
              </a:rPr>
              <a:t>=&gt; Lượng nước đo được = 20 * A = 20 * 0.63168 = 12.63 (mm/10 phút) = 12.63*6 = 75.78 mm/h</a:t>
            </a:r>
            <a:endParaRPr lang="en-US" sz="1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979AB68-4549-2B4D-1D17-1D3DA69DE391}"/>
              </a:ext>
            </a:extLst>
          </p:cNvPr>
          <p:cNvPicPr>
            <a:picLocks noChangeAspect="1"/>
          </p:cNvPicPr>
          <p:nvPr/>
        </p:nvPicPr>
        <p:blipFill>
          <a:blip r:embed="rId2"/>
          <a:stretch>
            <a:fillRect/>
          </a:stretch>
        </p:blipFill>
        <p:spPr>
          <a:xfrm>
            <a:off x="8350570" y="1826419"/>
            <a:ext cx="3003230" cy="2685731"/>
          </a:xfrm>
          <a:prstGeom prst="rect">
            <a:avLst/>
          </a:prstGeom>
        </p:spPr>
      </p:pic>
      <p:pic>
        <p:nvPicPr>
          <p:cNvPr id="2" name="Picture 1" descr="Linh Kiện Điện Tử, Module, Công Cụ, Kit phát triển, Cảm biến,Sản phẩm công  nghệ">
            <a:extLst>
              <a:ext uri="{FF2B5EF4-FFF2-40B4-BE49-F238E27FC236}">
                <a16:creationId xmlns:a16="http://schemas.microsoft.com/office/drawing/2014/main" id="{FC100997-AD73-CEBC-1302-972101C05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81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6EDEDE-1AC8-8651-FE5D-4299E2A5111A}"/>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Tính</a:t>
            </a:r>
            <a:r>
              <a:rPr lang="en-US" sz="2400" b="1" dirty="0"/>
              <a:t> </a:t>
            </a:r>
            <a:r>
              <a:rPr lang="en-US" sz="2400" b="1" dirty="0" err="1"/>
              <a:t>toán</a:t>
            </a:r>
            <a:r>
              <a:rPr lang="en-US" sz="2400" b="1" dirty="0"/>
              <a:t> </a:t>
            </a:r>
            <a:r>
              <a:rPr lang="en-US" sz="2400" b="1" dirty="0" err="1"/>
              <a:t>tốc</a:t>
            </a:r>
            <a:r>
              <a:rPr lang="en-US" sz="2400" b="1" dirty="0"/>
              <a:t> </a:t>
            </a:r>
            <a:r>
              <a:rPr lang="en-US" sz="2400" b="1" dirty="0" err="1"/>
              <a:t>độ</a:t>
            </a:r>
            <a:r>
              <a:rPr lang="en-US" sz="2400" b="1" dirty="0"/>
              <a:t> </a:t>
            </a:r>
            <a:r>
              <a:rPr lang="en-US" sz="2400" b="1" dirty="0" err="1"/>
              <a:t>gió</a:t>
            </a:r>
            <a:r>
              <a:rPr lang="en-US" sz="2400" b="1" dirty="0"/>
              <a:t> </a:t>
            </a:r>
            <a:r>
              <a:rPr lang="en-US" sz="2400" b="1" dirty="0" err="1"/>
              <a:t>và</a:t>
            </a:r>
            <a:r>
              <a:rPr lang="en-US" sz="2400" b="1" dirty="0"/>
              <a:t> </a:t>
            </a:r>
            <a:r>
              <a:rPr lang="en-US" sz="2400" b="1" dirty="0" err="1"/>
              <a:t>lượng</a:t>
            </a:r>
            <a:r>
              <a:rPr lang="en-US" sz="2400" b="1" dirty="0"/>
              <a:t> </a:t>
            </a:r>
            <a:r>
              <a:rPr lang="en-US" sz="2400" b="1" dirty="0" err="1"/>
              <a:t>mưa</a:t>
            </a:r>
            <a:endParaRPr lang="en-US" sz="2400" b="1" dirty="0"/>
          </a:p>
        </p:txBody>
      </p:sp>
      <p:pic>
        <p:nvPicPr>
          <p:cNvPr id="5" name="Picture 4">
            <a:extLst>
              <a:ext uri="{FF2B5EF4-FFF2-40B4-BE49-F238E27FC236}">
                <a16:creationId xmlns:a16="http://schemas.microsoft.com/office/drawing/2014/main" id="{AE464847-6490-D102-76D5-A718576D25F4}"/>
              </a:ext>
            </a:extLst>
          </p:cNvPr>
          <p:cNvPicPr>
            <a:picLocks noChangeAspect="1"/>
          </p:cNvPicPr>
          <p:nvPr/>
        </p:nvPicPr>
        <p:blipFill>
          <a:blip r:embed="rId2"/>
          <a:stretch>
            <a:fillRect/>
          </a:stretch>
        </p:blipFill>
        <p:spPr>
          <a:xfrm>
            <a:off x="1393682" y="1211682"/>
            <a:ext cx="2784462" cy="2090057"/>
          </a:xfrm>
          <a:prstGeom prst="rect">
            <a:avLst/>
          </a:prstGeom>
        </p:spPr>
      </p:pic>
      <p:sp>
        <p:nvSpPr>
          <p:cNvPr id="6" name="TextBox 5">
            <a:extLst>
              <a:ext uri="{FF2B5EF4-FFF2-40B4-BE49-F238E27FC236}">
                <a16:creationId xmlns:a16="http://schemas.microsoft.com/office/drawing/2014/main" id="{2DD1A9DC-12F8-34C6-1866-9B5D1E7D76B0}"/>
              </a:ext>
            </a:extLst>
          </p:cNvPr>
          <p:cNvSpPr txBox="1"/>
          <p:nvPr/>
        </p:nvSpPr>
        <p:spPr>
          <a:xfrm>
            <a:off x="4524223" y="1292072"/>
            <a:ext cx="7371184" cy="738664"/>
          </a:xfrm>
          <a:prstGeom prst="rect">
            <a:avLst/>
          </a:prstGeom>
          <a:noFill/>
        </p:spPr>
        <p:txBody>
          <a:bodyPr wrap="square" rtlCol="0">
            <a:spAutoFit/>
          </a:bodyPr>
          <a:lstStyle/>
          <a:p>
            <a:r>
              <a:rPr lang="en-US" sz="1400" dirty="0" err="1"/>
              <a:t>Vị</a:t>
            </a:r>
            <a:r>
              <a:rPr lang="en-US" sz="1400" dirty="0"/>
              <a:t> </a:t>
            </a:r>
            <a:r>
              <a:rPr lang="en-US" sz="1400" dirty="0" err="1"/>
              <a:t>trí</a:t>
            </a:r>
            <a:r>
              <a:rPr lang="en-US" sz="1400" dirty="0"/>
              <a:t> </a:t>
            </a:r>
            <a:r>
              <a:rPr lang="en-US" sz="1400" dirty="0" err="1"/>
              <a:t>ốc</a:t>
            </a:r>
            <a:r>
              <a:rPr lang="en-US" sz="1400" dirty="0"/>
              <a:t> </a:t>
            </a:r>
            <a:r>
              <a:rPr lang="en-US" sz="1400" dirty="0" err="1"/>
              <a:t>vít</a:t>
            </a:r>
            <a:r>
              <a:rPr lang="en-US" sz="1400" dirty="0"/>
              <a:t> </a:t>
            </a:r>
            <a:r>
              <a:rPr lang="en-US" sz="1400" dirty="0" err="1"/>
              <a:t>để</a:t>
            </a:r>
            <a:r>
              <a:rPr lang="en-US" sz="1400" dirty="0"/>
              <a:t> </a:t>
            </a:r>
            <a:r>
              <a:rPr lang="en-US" sz="1400" dirty="0" err="1"/>
              <a:t>điều</a:t>
            </a:r>
            <a:r>
              <a:rPr lang="en-US" sz="1400" dirty="0"/>
              <a:t> </a:t>
            </a:r>
            <a:r>
              <a:rPr lang="en-US" sz="1400" dirty="0" err="1"/>
              <a:t>chỉnh</a:t>
            </a:r>
            <a:r>
              <a:rPr lang="en-US" sz="1400" dirty="0"/>
              <a:t> </a:t>
            </a:r>
            <a:r>
              <a:rPr lang="en-US" sz="1400" dirty="0" err="1"/>
              <a:t>lượng</a:t>
            </a:r>
            <a:r>
              <a:rPr lang="en-US" sz="1400" dirty="0"/>
              <a:t> </a:t>
            </a:r>
            <a:r>
              <a:rPr lang="en-US" sz="1400" dirty="0" err="1"/>
              <a:t>nước</a:t>
            </a:r>
            <a:r>
              <a:rPr lang="en-US" sz="1400" dirty="0"/>
              <a:t> </a:t>
            </a:r>
            <a:r>
              <a:rPr lang="en-US" sz="1400" dirty="0" err="1"/>
              <a:t>lật</a:t>
            </a:r>
            <a:r>
              <a:rPr lang="en-US" sz="1400" dirty="0"/>
              <a:t> </a:t>
            </a:r>
            <a:r>
              <a:rPr lang="en-US" sz="1400" dirty="0" err="1"/>
              <a:t>phễu</a:t>
            </a:r>
            <a:r>
              <a:rPr lang="en-US" sz="1400" dirty="0"/>
              <a:t>.</a:t>
            </a:r>
          </a:p>
          <a:p>
            <a:r>
              <a:rPr lang="en-US" sz="1400" dirty="0" err="1"/>
              <a:t>Nếu</a:t>
            </a:r>
            <a:r>
              <a:rPr lang="en-US" sz="1400" dirty="0"/>
              <a:t> </a:t>
            </a:r>
            <a:r>
              <a:rPr lang="en-US" sz="1400" dirty="0" err="1"/>
              <a:t>chúng</a:t>
            </a:r>
            <a:r>
              <a:rPr lang="en-US" sz="1400" dirty="0"/>
              <a:t> ta </a:t>
            </a:r>
            <a:r>
              <a:rPr lang="en-US" sz="1400" dirty="0" err="1"/>
              <a:t>muốn</a:t>
            </a:r>
            <a:r>
              <a:rPr lang="en-US" sz="1400" dirty="0"/>
              <a:t> 6ml </a:t>
            </a:r>
            <a:r>
              <a:rPr lang="en-US" sz="1400" dirty="0" err="1"/>
              <a:t>thì</a:t>
            </a:r>
            <a:r>
              <a:rPr lang="en-US" sz="1400" dirty="0"/>
              <a:t> </a:t>
            </a:r>
            <a:r>
              <a:rPr lang="en-US" sz="1400" dirty="0" err="1"/>
              <a:t>gàu</a:t>
            </a:r>
            <a:r>
              <a:rPr lang="en-US" sz="1400" dirty="0"/>
              <a:t> </a:t>
            </a:r>
            <a:r>
              <a:rPr lang="en-US" sz="1400" dirty="0" err="1"/>
              <a:t>đo</a:t>
            </a:r>
            <a:r>
              <a:rPr lang="en-US" sz="1400" dirty="0"/>
              <a:t> </a:t>
            </a:r>
            <a:r>
              <a:rPr lang="en-US" sz="1400" dirty="0" err="1"/>
              <a:t>lật</a:t>
            </a:r>
            <a:r>
              <a:rPr lang="en-US" sz="1400" dirty="0"/>
              <a:t>, </a:t>
            </a:r>
            <a:r>
              <a:rPr lang="en-US" sz="1400" dirty="0" err="1"/>
              <a:t>thì</a:t>
            </a:r>
            <a:r>
              <a:rPr lang="en-US" sz="1400" dirty="0"/>
              <a:t> </a:t>
            </a:r>
            <a:r>
              <a:rPr lang="en-US" sz="1400" dirty="0" err="1"/>
              <a:t>chúng</a:t>
            </a:r>
            <a:r>
              <a:rPr lang="en-US" sz="1400" dirty="0"/>
              <a:t> </a:t>
            </a:r>
            <a:r>
              <a:rPr lang="en-US" sz="1400" dirty="0" err="1"/>
              <a:t>ra</a:t>
            </a:r>
            <a:r>
              <a:rPr lang="en-US" sz="1400" dirty="0"/>
              <a:t> </a:t>
            </a:r>
            <a:r>
              <a:rPr lang="en-US" sz="1400" dirty="0" err="1"/>
              <a:t>sẽ</a:t>
            </a:r>
            <a:r>
              <a:rPr lang="en-US" sz="1400" dirty="0"/>
              <a:t> </a:t>
            </a:r>
            <a:r>
              <a:rPr lang="en-US" sz="1400" dirty="0" err="1"/>
              <a:t>bơm</a:t>
            </a:r>
            <a:r>
              <a:rPr lang="en-US" sz="1400" dirty="0"/>
              <a:t> 6ml </a:t>
            </a:r>
            <a:r>
              <a:rPr lang="en-US" sz="1400" dirty="0" err="1"/>
              <a:t>vào</a:t>
            </a:r>
            <a:r>
              <a:rPr lang="en-US" sz="1400" dirty="0"/>
              <a:t> </a:t>
            </a:r>
            <a:r>
              <a:rPr lang="en-US" sz="1400" dirty="0" err="1"/>
              <a:t>gàu</a:t>
            </a:r>
            <a:r>
              <a:rPr lang="en-US" sz="1400" dirty="0"/>
              <a:t> </a:t>
            </a:r>
            <a:r>
              <a:rPr lang="en-US" sz="1400" dirty="0" err="1"/>
              <a:t>đo</a:t>
            </a:r>
            <a:r>
              <a:rPr lang="en-US" sz="1400" dirty="0"/>
              <a:t>, </a:t>
            </a:r>
            <a:r>
              <a:rPr lang="en-US" sz="1400" dirty="0" err="1"/>
              <a:t>sau</a:t>
            </a:r>
            <a:r>
              <a:rPr lang="en-US" sz="1400" dirty="0"/>
              <a:t> </a:t>
            </a:r>
            <a:r>
              <a:rPr lang="en-US" sz="1400" dirty="0" err="1"/>
              <a:t>đó</a:t>
            </a:r>
            <a:r>
              <a:rPr lang="en-US" sz="1400" dirty="0"/>
              <a:t> </a:t>
            </a:r>
            <a:r>
              <a:rPr lang="en-US" sz="1400" dirty="0" err="1"/>
              <a:t>vặn</a:t>
            </a:r>
            <a:r>
              <a:rPr lang="en-US" sz="1400" dirty="0"/>
              <a:t> </a:t>
            </a:r>
            <a:r>
              <a:rPr lang="en-US" sz="1400" dirty="0" err="1"/>
              <a:t>vít</a:t>
            </a:r>
            <a:r>
              <a:rPr lang="en-US" sz="1400" dirty="0"/>
              <a:t> </a:t>
            </a:r>
            <a:r>
              <a:rPr lang="en-US" sz="1400" dirty="0" err="1"/>
              <a:t>từ</a:t>
            </a:r>
            <a:r>
              <a:rPr lang="en-US" sz="1400" dirty="0"/>
              <a:t> </a:t>
            </a:r>
            <a:r>
              <a:rPr lang="en-US" sz="1400" dirty="0" err="1"/>
              <a:t>từ</a:t>
            </a:r>
            <a:r>
              <a:rPr lang="en-US" sz="1400" dirty="0"/>
              <a:t> </a:t>
            </a:r>
            <a:r>
              <a:rPr lang="en-US" sz="1400" dirty="0" err="1"/>
              <a:t>cho</a:t>
            </a:r>
            <a:r>
              <a:rPr lang="en-US" sz="1400" dirty="0"/>
              <a:t> </a:t>
            </a:r>
            <a:r>
              <a:rPr lang="en-US" sz="1400" dirty="0" err="1"/>
              <a:t>đến</a:t>
            </a:r>
            <a:r>
              <a:rPr lang="en-US" sz="1400" dirty="0"/>
              <a:t> </a:t>
            </a:r>
            <a:r>
              <a:rPr lang="en-US" sz="1400" dirty="0" err="1"/>
              <a:t>khi</a:t>
            </a:r>
            <a:r>
              <a:rPr lang="en-US" sz="1400" dirty="0"/>
              <a:t> </a:t>
            </a:r>
            <a:r>
              <a:rPr lang="en-US" sz="1400" dirty="0" err="1"/>
              <a:t>gàu</a:t>
            </a:r>
            <a:r>
              <a:rPr lang="en-US" sz="1400" dirty="0"/>
              <a:t> </a:t>
            </a:r>
            <a:r>
              <a:rPr lang="en-US" sz="1400" dirty="0" err="1"/>
              <a:t>đo</a:t>
            </a:r>
            <a:r>
              <a:rPr lang="en-US" sz="1400" dirty="0"/>
              <a:t> </a:t>
            </a:r>
            <a:r>
              <a:rPr lang="en-US" sz="1400" dirty="0" err="1"/>
              <a:t>lật</a:t>
            </a:r>
            <a:endParaRPr lang="en-US" sz="1400" dirty="0"/>
          </a:p>
        </p:txBody>
      </p:sp>
      <p:pic>
        <p:nvPicPr>
          <p:cNvPr id="7" name="Picture 6">
            <a:extLst>
              <a:ext uri="{FF2B5EF4-FFF2-40B4-BE49-F238E27FC236}">
                <a16:creationId xmlns:a16="http://schemas.microsoft.com/office/drawing/2014/main" id="{3D758EC4-2724-FF0E-10AF-A7FD82FA3C67}"/>
              </a:ext>
            </a:extLst>
          </p:cNvPr>
          <p:cNvPicPr>
            <a:picLocks noChangeAspect="1"/>
          </p:cNvPicPr>
          <p:nvPr/>
        </p:nvPicPr>
        <p:blipFill>
          <a:blip r:embed="rId3"/>
          <a:stretch>
            <a:fillRect/>
          </a:stretch>
        </p:blipFill>
        <p:spPr>
          <a:xfrm>
            <a:off x="1313089" y="3500010"/>
            <a:ext cx="2951001" cy="3082645"/>
          </a:xfrm>
          <a:prstGeom prst="rect">
            <a:avLst/>
          </a:prstGeom>
        </p:spPr>
      </p:pic>
      <p:sp>
        <p:nvSpPr>
          <p:cNvPr id="8" name="TextBox 7">
            <a:extLst>
              <a:ext uri="{FF2B5EF4-FFF2-40B4-BE49-F238E27FC236}">
                <a16:creationId xmlns:a16="http://schemas.microsoft.com/office/drawing/2014/main" id="{F34D57E9-D93A-2751-F3A0-71616CD53796}"/>
              </a:ext>
            </a:extLst>
          </p:cNvPr>
          <p:cNvSpPr txBox="1"/>
          <p:nvPr/>
        </p:nvSpPr>
        <p:spPr>
          <a:xfrm>
            <a:off x="4524223" y="3604512"/>
            <a:ext cx="5594288" cy="1600438"/>
          </a:xfrm>
          <a:prstGeom prst="rect">
            <a:avLst/>
          </a:prstGeom>
          <a:noFill/>
        </p:spPr>
        <p:txBody>
          <a:bodyPr wrap="none" rtlCol="0">
            <a:spAutoFit/>
          </a:bodyPr>
          <a:lstStyle/>
          <a:p>
            <a:r>
              <a:rPr lang="en-US" sz="1400" dirty="0" err="1"/>
              <a:t>Tùy</a:t>
            </a:r>
            <a:r>
              <a:rPr lang="en-US" sz="1400" dirty="0"/>
              <a:t> </a:t>
            </a:r>
            <a:r>
              <a:rPr lang="en-US" sz="1400" dirty="0" err="1"/>
              <a:t>vào</a:t>
            </a:r>
            <a:r>
              <a:rPr lang="en-US" sz="1400" dirty="0"/>
              <a:t> </a:t>
            </a:r>
            <a:r>
              <a:rPr lang="en-US" sz="1400" dirty="0" err="1"/>
              <a:t>hình</a:t>
            </a:r>
            <a:r>
              <a:rPr lang="en-US" sz="1400" dirty="0"/>
              <a:t> </a:t>
            </a:r>
            <a:r>
              <a:rPr lang="en-US" sz="1400" dirty="0" err="1"/>
              <a:t>dạng</a:t>
            </a:r>
            <a:r>
              <a:rPr lang="en-US" sz="1400" dirty="0"/>
              <a:t> </a:t>
            </a:r>
            <a:r>
              <a:rPr lang="en-US" sz="1400" dirty="0" err="1"/>
              <a:t>của</a:t>
            </a:r>
            <a:r>
              <a:rPr lang="en-US" sz="1400" dirty="0"/>
              <a:t> </a:t>
            </a:r>
            <a:r>
              <a:rPr lang="en-US" sz="1400" dirty="0" err="1"/>
              <a:t>phễu</a:t>
            </a:r>
            <a:r>
              <a:rPr lang="en-US" sz="1400" dirty="0"/>
              <a:t> </a:t>
            </a:r>
            <a:r>
              <a:rPr lang="en-US" sz="1400" dirty="0" err="1"/>
              <a:t>hứng</a:t>
            </a:r>
            <a:r>
              <a:rPr lang="en-US" sz="1400" dirty="0"/>
              <a:t> </a:t>
            </a:r>
            <a:r>
              <a:rPr lang="en-US" sz="1400" dirty="0" err="1"/>
              <a:t>nước</a:t>
            </a:r>
            <a:r>
              <a:rPr lang="en-US" sz="1400" dirty="0"/>
              <a:t>, </a:t>
            </a:r>
            <a:r>
              <a:rPr lang="en-US" sz="1400" dirty="0" err="1"/>
              <a:t>có</a:t>
            </a:r>
            <a:r>
              <a:rPr lang="en-US" sz="1400" dirty="0"/>
              <a:t> </a:t>
            </a:r>
            <a:r>
              <a:rPr lang="en-US" sz="1400" dirty="0" err="1"/>
              <a:t>thể</a:t>
            </a:r>
            <a:r>
              <a:rPr lang="en-US" sz="1400" dirty="0"/>
              <a:t> </a:t>
            </a:r>
            <a:r>
              <a:rPr lang="en-US" sz="1400" dirty="0" err="1"/>
              <a:t>là</a:t>
            </a:r>
            <a:r>
              <a:rPr lang="en-US" sz="1400" dirty="0"/>
              <a:t> </a:t>
            </a:r>
            <a:r>
              <a:rPr lang="en-US" sz="1400" dirty="0" err="1"/>
              <a:t>hình</a:t>
            </a:r>
            <a:r>
              <a:rPr lang="en-US" sz="1400" dirty="0"/>
              <a:t> </a:t>
            </a:r>
            <a:r>
              <a:rPr lang="en-US" sz="1400" dirty="0" err="1"/>
              <a:t>tròn</a:t>
            </a:r>
            <a:r>
              <a:rPr lang="en-US" sz="1400" dirty="0"/>
              <a:t> </a:t>
            </a:r>
            <a:r>
              <a:rPr lang="en-US" sz="1400" dirty="0" err="1"/>
              <a:t>hoặc</a:t>
            </a:r>
            <a:r>
              <a:rPr lang="en-US" sz="1400" dirty="0"/>
              <a:t> </a:t>
            </a:r>
            <a:r>
              <a:rPr lang="en-US" sz="1400" dirty="0" err="1"/>
              <a:t>hình</a:t>
            </a:r>
            <a:r>
              <a:rPr lang="en-US" sz="1400" dirty="0"/>
              <a:t> </a:t>
            </a:r>
            <a:r>
              <a:rPr lang="en-US" sz="1400" dirty="0" err="1"/>
              <a:t>chữ</a:t>
            </a:r>
            <a:r>
              <a:rPr lang="en-US" sz="1400" dirty="0"/>
              <a:t> </a:t>
            </a:r>
          </a:p>
          <a:p>
            <a:r>
              <a:rPr lang="en-US" sz="1400" dirty="0" err="1"/>
              <a:t>nhật</a:t>
            </a:r>
            <a:r>
              <a:rPr lang="en-US" sz="1400" dirty="0"/>
              <a:t>, ta </a:t>
            </a:r>
            <a:r>
              <a:rPr lang="en-US" sz="1400" dirty="0" err="1"/>
              <a:t>sẽ</a:t>
            </a:r>
            <a:r>
              <a:rPr lang="en-US" sz="1400" dirty="0"/>
              <a:t> </a:t>
            </a:r>
            <a:r>
              <a:rPr lang="en-US" sz="1400" dirty="0" err="1"/>
              <a:t>tự</a:t>
            </a:r>
            <a:r>
              <a:rPr lang="en-US" sz="1400" dirty="0"/>
              <a:t> </a:t>
            </a:r>
            <a:r>
              <a:rPr lang="en-US" sz="1400" dirty="0" err="1"/>
              <a:t>tính</a:t>
            </a:r>
            <a:r>
              <a:rPr lang="en-US" sz="1400" dirty="0"/>
              <a:t> </a:t>
            </a:r>
            <a:r>
              <a:rPr lang="en-US" sz="1400" dirty="0" err="1"/>
              <a:t>toán</a:t>
            </a:r>
            <a:r>
              <a:rPr lang="en-US" sz="1400" dirty="0"/>
              <a:t> </a:t>
            </a:r>
            <a:r>
              <a:rPr lang="en-US" sz="1400" dirty="0" err="1"/>
              <a:t>để</a:t>
            </a:r>
            <a:r>
              <a:rPr lang="en-US" sz="1400" dirty="0"/>
              <a:t> </a:t>
            </a:r>
            <a:r>
              <a:rPr lang="en-US" sz="1400" dirty="0" err="1"/>
              <a:t>có</a:t>
            </a:r>
            <a:r>
              <a:rPr lang="en-US" sz="1400" dirty="0"/>
              <a:t> </a:t>
            </a:r>
            <a:r>
              <a:rPr lang="en-US" sz="1400" dirty="0" err="1"/>
              <a:t>được</a:t>
            </a:r>
            <a:r>
              <a:rPr lang="en-US" sz="1400" dirty="0"/>
              <a:t> </a:t>
            </a:r>
            <a:r>
              <a:rPr lang="en-US" sz="1400" dirty="0" err="1"/>
              <a:t>diện</a:t>
            </a:r>
            <a:r>
              <a:rPr lang="en-US" sz="1400" dirty="0"/>
              <a:t> </a:t>
            </a:r>
            <a:r>
              <a:rPr lang="en-US" sz="1400" dirty="0" err="1"/>
              <a:t>tích</a:t>
            </a:r>
            <a:r>
              <a:rPr lang="en-US" sz="1400" dirty="0"/>
              <a:t> </a:t>
            </a:r>
            <a:r>
              <a:rPr lang="en-US" sz="1400" dirty="0" err="1"/>
              <a:t>của</a:t>
            </a:r>
            <a:r>
              <a:rPr lang="en-US" sz="1400" dirty="0"/>
              <a:t> </a:t>
            </a:r>
            <a:r>
              <a:rPr lang="en-US" sz="1400" dirty="0" err="1"/>
              <a:t>phễu</a:t>
            </a:r>
            <a:r>
              <a:rPr lang="en-US" sz="1400" dirty="0"/>
              <a:t> </a:t>
            </a:r>
            <a:r>
              <a:rPr lang="en-US" sz="1400" dirty="0" err="1"/>
              <a:t>hứng</a:t>
            </a:r>
            <a:endParaRPr lang="en-US" sz="1400" dirty="0"/>
          </a:p>
          <a:p>
            <a:r>
              <a:rPr lang="en-US" sz="1400" dirty="0"/>
              <a:t>- </a:t>
            </a:r>
            <a:r>
              <a:rPr lang="en-US" sz="1400" dirty="0" err="1"/>
              <a:t>Với</a:t>
            </a:r>
            <a:r>
              <a:rPr lang="en-US" sz="1400" dirty="0"/>
              <a:t> </a:t>
            </a:r>
            <a:r>
              <a:rPr lang="en-US" sz="1400" dirty="0" err="1"/>
              <a:t>mô</a:t>
            </a:r>
            <a:r>
              <a:rPr lang="en-US" sz="1400" dirty="0"/>
              <a:t> </a:t>
            </a:r>
            <a:r>
              <a:rPr lang="en-US" sz="1400" dirty="0" err="1"/>
              <a:t>hình</a:t>
            </a:r>
            <a:r>
              <a:rPr lang="en-US" sz="1400" dirty="0"/>
              <a:t> </a:t>
            </a:r>
            <a:r>
              <a:rPr lang="en-US" sz="1400" dirty="0" err="1"/>
              <a:t>này</a:t>
            </a:r>
            <a:r>
              <a:rPr lang="en-US" sz="1400" dirty="0"/>
              <a:t>, </a:t>
            </a:r>
            <a:r>
              <a:rPr lang="en-US" sz="1400" dirty="0" err="1"/>
              <a:t>phễu</a:t>
            </a:r>
            <a:r>
              <a:rPr lang="en-US" sz="1400" dirty="0"/>
              <a:t> </a:t>
            </a:r>
            <a:r>
              <a:rPr lang="en-US" sz="1400" dirty="0" err="1"/>
              <a:t>hình</a:t>
            </a:r>
            <a:r>
              <a:rPr lang="en-US" sz="1400" dirty="0"/>
              <a:t> </a:t>
            </a:r>
            <a:r>
              <a:rPr lang="en-US" sz="1400" dirty="0" err="1"/>
              <a:t>tròn</a:t>
            </a:r>
            <a:r>
              <a:rPr lang="en-US" sz="1400" dirty="0"/>
              <a:t> </a:t>
            </a:r>
            <a:r>
              <a:rPr lang="en-US" sz="1400" dirty="0" err="1"/>
              <a:t>có</a:t>
            </a:r>
            <a:r>
              <a:rPr lang="en-US" sz="1400" dirty="0"/>
              <a:t> R = 55mm , ta </a:t>
            </a:r>
            <a:r>
              <a:rPr lang="en-US" sz="1400" dirty="0" err="1"/>
              <a:t>sẽ</a:t>
            </a:r>
            <a:r>
              <a:rPr lang="en-US" sz="1400" dirty="0"/>
              <a:t> </a:t>
            </a:r>
            <a:r>
              <a:rPr lang="en-US" sz="1400" dirty="0" err="1"/>
              <a:t>tính</a:t>
            </a:r>
            <a:r>
              <a:rPr lang="en-US" sz="1400" dirty="0"/>
              <a:t> </a:t>
            </a:r>
            <a:r>
              <a:rPr lang="en-US" sz="1400" dirty="0" err="1"/>
              <a:t>được</a:t>
            </a:r>
            <a:r>
              <a:rPr lang="en-US" sz="1400" dirty="0"/>
              <a:t> S </a:t>
            </a:r>
            <a:r>
              <a:rPr lang="en-US" sz="1400" dirty="0" err="1"/>
              <a:t>theo</a:t>
            </a:r>
            <a:endParaRPr lang="en-US" sz="1400" dirty="0"/>
          </a:p>
          <a:p>
            <a:r>
              <a:rPr lang="en-US" sz="1400" dirty="0" err="1"/>
              <a:t>công</a:t>
            </a:r>
            <a:r>
              <a:rPr lang="en-US" sz="1400" dirty="0"/>
              <a:t> </a:t>
            </a:r>
            <a:r>
              <a:rPr lang="en-US" sz="1400" dirty="0" err="1"/>
              <a:t>thức</a:t>
            </a:r>
            <a:endParaRPr lang="en-US" sz="1400" dirty="0"/>
          </a:p>
          <a:p>
            <a:r>
              <a:rPr lang="en-US" sz="1400" dirty="0"/>
              <a:t>      S = </a:t>
            </a:r>
            <a:r>
              <a:rPr lang="el-GR" sz="1400" dirty="0">
                <a:latin typeface="Calibri" panose="020F0502020204030204" pitchFamily="34" charset="0"/>
                <a:cs typeface="Calibri" panose="020F0502020204030204" pitchFamily="34" charset="0"/>
              </a:rPr>
              <a:t>π</a:t>
            </a:r>
            <a:r>
              <a:rPr lang="en-US" sz="1400" dirty="0">
                <a:latin typeface="Calibri" panose="020F0502020204030204" pitchFamily="34" charset="0"/>
                <a:cs typeface="Calibri" panose="020F0502020204030204" pitchFamily="34" charset="0"/>
              </a:rPr>
              <a:t>*R^2 = 3.14*55^2 = </a:t>
            </a:r>
            <a:r>
              <a:rPr lang="vi-VN" sz="1400" dirty="0">
                <a:latin typeface="Calibri" panose="020F0502020204030204" pitchFamily="34" charset="0"/>
                <a:cs typeface="Calibri" panose="020F0502020204030204" pitchFamily="34" charset="0"/>
              </a:rPr>
              <a:t>9498.5 mm2</a:t>
            </a:r>
            <a:endParaRPr lang="en-US" sz="1400" dirty="0">
              <a:latin typeface="Calibri" panose="020F0502020204030204" pitchFamily="34" charset="0"/>
              <a:cs typeface="Calibri" panose="020F0502020204030204" pitchFamily="34" charset="0"/>
            </a:endParaRPr>
          </a:p>
          <a:p>
            <a:pPr marL="285750" indent="-285750">
              <a:buFontTx/>
              <a:buChar char="-"/>
            </a:pPr>
            <a:r>
              <a:rPr lang="en-US" sz="1400" dirty="0" err="1">
                <a:latin typeface="Calibri" panose="020F0502020204030204" pitchFamily="34" charset="0"/>
                <a:cs typeface="Calibri" panose="020F0502020204030204" pitchFamily="34" charset="0"/>
              </a:rPr>
              <a:t>Với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phễu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hứng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chữ</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nhật</a:t>
            </a:r>
            <a:r>
              <a:rPr lang="en-US" sz="1400" dirty="0">
                <a:latin typeface="Calibri" panose="020F0502020204030204" pitchFamily="34" charset="0"/>
                <a:cs typeface="Calibri" panose="020F0502020204030204" pitchFamily="34" charset="0"/>
              </a:rPr>
              <a:t>, ta </a:t>
            </a:r>
            <a:r>
              <a:rPr lang="en-US" sz="1400" dirty="0" err="1">
                <a:latin typeface="Calibri" panose="020F0502020204030204" pitchFamily="34" charset="0"/>
                <a:cs typeface="Calibri" panose="020F0502020204030204" pitchFamily="34" charset="0"/>
              </a:rPr>
              <a:t>áp</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công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thức</a:t>
            </a:r>
            <a:r>
              <a:rPr lang="en-US" sz="1400" dirty="0">
                <a:latin typeface="Calibri" panose="020F0502020204030204" pitchFamily="34" charset="0"/>
                <a:cs typeface="Calibri" panose="020F0502020204030204" pitchFamily="34" charset="0"/>
              </a:rPr>
              <a:t>:</a:t>
            </a:r>
          </a:p>
          <a:p>
            <a:r>
              <a:rPr lang="en-US" sz="1400" dirty="0">
                <a:latin typeface="Calibri" panose="020F0502020204030204" pitchFamily="34" charset="0"/>
                <a:cs typeface="Calibri" panose="020F0502020204030204" pitchFamily="34" charset="0"/>
              </a:rPr>
              <a:t>      S = </a:t>
            </a:r>
            <a:r>
              <a:rPr lang="en-US" sz="1400" dirty="0" err="1">
                <a:latin typeface="Calibri" panose="020F0502020204030204" pitchFamily="34" charset="0"/>
                <a:cs typeface="Calibri" panose="020F0502020204030204" pitchFamily="34" charset="0"/>
              </a:rPr>
              <a:t>chiều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dài</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chiều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rộng</a:t>
            </a:r>
            <a:endParaRPr lang="en-US" sz="1400" dirty="0"/>
          </a:p>
        </p:txBody>
      </p:sp>
      <p:pic>
        <p:nvPicPr>
          <p:cNvPr id="2" name="Picture 1" descr="Linh Kiện Điện Tử, Module, Công Cụ, Kit phát triển, Cảm biến,Sản phẩm công  nghệ">
            <a:extLst>
              <a:ext uri="{FF2B5EF4-FFF2-40B4-BE49-F238E27FC236}">
                <a16:creationId xmlns:a16="http://schemas.microsoft.com/office/drawing/2014/main" id="{DDF34445-FEA8-DDA5-630A-0F2C88A67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14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498021-9439-AF75-0DB8-D1D44C0021A1}"/>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Tính</a:t>
            </a:r>
            <a:r>
              <a:rPr lang="en-US" sz="2400" b="1" dirty="0"/>
              <a:t> </a:t>
            </a:r>
            <a:r>
              <a:rPr lang="en-US" sz="2400" b="1" dirty="0" err="1"/>
              <a:t>toán</a:t>
            </a:r>
            <a:r>
              <a:rPr lang="en-US" sz="2400" b="1" dirty="0"/>
              <a:t> </a:t>
            </a:r>
            <a:r>
              <a:rPr lang="en-US" sz="2400" b="1" dirty="0" err="1"/>
              <a:t>tốc</a:t>
            </a:r>
            <a:r>
              <a:rPr lang="en-US" sz="2400" b="1" dirty="0"/>
              <a:t> </a:t>
            </a:r>
            <a:r>
              <a:rPr lang="en-US" sz="2400" b="1" dirty="0" err="1"/>
              <a:t>độ</a:t>
            </a:r>
            <a:r>
              <a:rPr lang="en-US" sz="2400" b="1" dirty="0"/>
              <a:t> </a:t>
            </a:r>
            <a:r>
              <a:rPr lang="en-US" sz="2400" b="1" dirty="0" err="1"/>
              <a:t>gió</a:t>
            </a:r>
            <a:r>
              <a:rPr lang="en-US" sz="2400" b="1" dirty="0"/>
              <a:t> </a:t>
            </a:r>
            <a:r>
              <a:rPr lang="en-US" sz="2400" b="1" dirty="0" err="1"/>
              <a:t>và</a:t>
            </a:r>
            <a:r>
              <a:rPr lang="en-US" sz="2400" b="1" dirty="0"/>
              <a:t> </a:t>
            </a:r>
            <a:r>
              <a:rPr lang="en-US" sz="2400" b="1" dirty="0" err="1"/>
              <a:t>lượng</a:t>
            </a:r>
            <a:r>
              <a:rPr lang="en-US" sz="2400" b="1" dirty="0"/>
              <a:t> </a:t>
            </a:r>
            <a:r>
              <a:rPr lang="en-US" sz="2400" b="1" dirty="0" err="1"/>
              <a:t>mưa</a:t>
            </a:r>
            <a:endParaRPr lang="en-US" sz="2400" b="1" dirty="0"/>
          </a:p>
        </p:txBody>
      </p:sp>
      <p:sp>
        <p:nvSpPr>
          <p:cNvPr id="5" name="TextBox 4">
            <a:extLst>
              <a:ext uri="{FF2B5EF4-FFF2-40B4-BE49-F238E27FC236}">
                <a16:creationId xmlns:a16="http://schemas.microsoft.com/office/drawing/2014/main" id="{13D509AD-1DF5-1A7F-494C-CE575E66760B}"/>
              </a:ext>
            </a:extLst>
          </p:cNvPr>
          <p:cNvSpPr txBox="1"/>
          <p:nvPr/>
        </p:nvSpPr>
        <p:spPr>
          <a:xfrm>
            <a:off x="1929256" y="5121303"/>
            <a:ext cx="7371184" cy="338554"/>
          </a:xfrm>
          <a:prstGeom prst="rect">
            <a:avLst/>
          </a:prstGeom>
          <a:noFill/>
        </p:spPr>
        <p:txBody>
          <a:bodyPr wrap="square" rtlCol="0">
            <a:spAutoFit/>
          </a:bodyPr>
          <a:lstStyle/>
          <a:p>
            <a:r>
              <a:rPr lang="en-US" sz="1600" dirty="0" err="1"/>
              <a:t>Vị</a:t>
            </a:r>
            <a:r>
              <a:rPr lang="en-US" sz="1600" dirty="0"/>
              <a:t> </a:t>
            </a:r>
            <a:r>
              <a:rPr lang="en-US" sz="1600" dirty="0" err="1"/>
              <a:t>trí</a:t>
            </a:r>
            <a:r>
              <a:rPr lang="en-US" sz="1600" dirty="0"/>
              <a:t> </a:t>
            </a:r>
            <a:r>
              <a:rPr lang="en-US" sz="1600" dirty="0" err="1"/>
              <a:t>lắp</a:t>
            </a:r>
            <a:r>
              <a:rPr lang="en-US" sz="1600" dirty="0"/>
              <a:t> </a:t>
            </a:r>
            <a:r>
              <a:rPr lang="en-US" sz="1600" dirty="0" err="1"/>
              <a:t>đặt</a:t>
            </a:r>
            <a:r>
              <a:rPr lang="en-US" sz="1600" dirty="0"/>
              <a:t> </a:t>
            </a:r>
            <a:r>
              <a:rPr lang="en-US" sz="1600" dirty="0" err="1"/>
              <a:t>cảm</a:t>
            </a:r>
            <a:r>
              <a:rPr lang="en-US" sz="1600" dirty="0"/>
              <a:t> </a:t>
            </a:r>
            <a:r>
              <a:rPr lang="en-US" sz="1600" dirty="0" err="1"/>
              <a:t>biến</a:t>
            </a:r>
            <a:r>
              <a:rPr lang="en-US" sz="1600" dirty="0"/>
              <a:t> HALL</a:t>
            </a:r>
          </a:p>
        </p:txBody>
      </p:sp>
      <p:sp>
        <p:nvSpPr>
          <p:cNvPr id="6" name="TextBox 5">
            <a:extLst>
              <a:ext uri="{FF2B5EF4-FFF2-40B4-BE49-F238E27FC236}">
                <a16:creationId xmlns:a16="http://schemas.microsoft.com/office/drawing/2014/main" id="{DDFF0CFA-9B62-B1A5-C219-9975AB1A62F3}"/>
              </a:ext>
            </a:extLst>
          </p:cNvPr>
          <p:cNvSpPr txBox="1"/>
          <p:nvPr/>
        </p:nvSpPr>
        <p:spPr>
          <a:xfrm>
            <a:off x="7720031" y="5121303"/>
            <a:ext cx="2122376" cy="338554"/>
          </a:xfrm>
          <a:prstGeom prst="rect">
            <a:avLst/>
          </a:prstGeom>
          <a:noFill/>
        </p:spPr>
        <p:txBody>
          <a:bodyPr wrap="none" rtlCol="0">
            <a:spAutoFit/>
          </a:bodyPr>
          <a:lstStyle/>
          <a:p>
            <a:r>
              <a:rPr lang="en-US" sz="1600" dirty="0" err="1"/>
              <a:t>Vị</a:t>
            </a:r>
            <a:r>
              <a:rPr lang="en-US" sz="1600" dirty="0"/>
              <a:t> </a:t>
            </a:r>
            <a:r>
              <a:rPr lang="en-US" sz="1600" dirty="0" err="1"/>
              <a:t>trí</a:t>
            </a:r>
            <a:r>
              <a:rPr lang="en-US" sz="1600" dirty="0"/>
              <a:t> </a:t>
            </a:r>
            <a:r>
              <a:rPr lang="en-US" sz="1600" dirty="0" err="1"/>
              <a:t>lắp</a:t>
            </a:r>
            <a:r>
              <a:rPr lang="en-US" sz="1600" dirty="0"/>
              <a:t> </a:t>
            </a:r>
            <a:r>
              <a:rPr lang="en-US" sz="1600" dirty="0" err="1"/>
              <a:t>đặt</a:t>
            </a:r>
            <a:r>
              <a:rPr lang="en-US" sz="1600" dirty="0"/>
              <a:t> </a:t>
            </a:r>
            <a:r>
              <a:rPr lang="en-US" sz="1600" dirty="0" err="1"/>
              <a:t>nam</a:t>
            </a:r>
            <a:r>
              <a:rPr lang="en-US" sz="1600" dirty="0"/>
              <a:t> </a:t>
            </a:r>
            <a:r>
              <a:rPr lang="en-US" sz="1600" dirty="0" err="1"/>
              <a:t>châm</a:t>
            </a:r>
            <a:endParaRPr lang="en-US" sz="1600" dirty="0"/>
          </a:p>
        </p:txBody>
      </p:sp>
      <p:pic>
        <p:nvPicPr>
          <p:cNvPr id="7" name="Picture 6">
            <a:extLst>
              <a:ext uri="{FF2B5EF4-FFF2-40B4-BE49-F238E27FC236}">
                <a16:creationId xmlns:a16="http://schemas.microsoft.com/office/drawing/2014/main" id="{7FA28D4A-E935-CD2B-FE86-9C3BD298CD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843" b="90899" l="7492" r="91748">
                        <a14:foregroundMark x1="11401" y1="45506" x2="7492" y2="68315"/>
                        <a14:foregroundMark x1="7492" y1="68315" x2="8469" y2="68427"/>
                        <a14:foregroundMark x1="40282" y1="91011" x2="44843" y2="91011"/>
                        <a14:foregroundMark x1="50489" y1="8652" x2="55700" y2="15281"/>
                        <a14:foregroundMark x1="74050" y1="5955" x2="76764" y2="12584"/>
                        <a14:foregroundMark x1="91748" y1="16854" x2="89142" y2="20337"/>
                        <a14:foregroundMark x1="72964" y1="63820" x2="68838" y2="73483"/>
                        <a14:foregroundMark x1="74484" y1="67303" x2="71444" y2="73933"/>
                        <a14:foregroundMark x1="75570" y1="68090" x2="74484" y2="73146"/>
                        <a14:foregroundMark x1="77524" y1="67640" x2="74050" y2="72697"/>
                        <a14:foregroundMark x1="76764" y1="70000" x2="76004" y2="70787"/>
                        <a14:foregroundMark x1="80130" y1="56854" x2="80130" y2="61461"/>
                      </a14:backgroundRemoval>
                    </a14:imgEffect>
                  </a14:imgLayer>
                </a14:imgProps>
              </a:ext>
            </a:extLst>
          </a:blip>
          <a:stretch>
            <a:fillRect/>
          </a:stretch>
        </p:blipFill>
        <p:spPr>
          <a:xfrm>
            <a:off x="2025050" y="2137954"/>
            <a:ext cx="2672029" cy="2582091"/>
          </a:xfrm>
          <a:prstGeom prst="rect">
            <a:avLst/>
          </a:prstGeom>
        </p:spPr>
      </p:pic>
      <p:pic>
        <p:nvPicPr>
          <p:cNvPr id="8" name="Picture 7">
            <a:extLst>
              <a:ext uri="{FF2B5EF4-FFF2-40B4-BE49-F238E27FC236}">
                <a16:creationId xmlns:a16="http://schemas.microsoft.com/office/drawing/2014/main" id="{F9D7AB40-3F1F-37B7-4436-48370759EF8F}"/>
              </a:ext>
            </a:extLst>
          </p:cNvPr>
          <p:cNvPicPr>
            <a:picLocks noChangeAspect="1"/>
          </p:cNvPicPr>
          <p:nvPr/>
        </p:nvPicPr>
        <p:blipFill>
          <a:blip r:embed="rId4"/>
          <a:stretch>
            <a:fillRect/>
          </a:stretch>
        </p:blipFill>
        <p:spPr>
          <a:xfrm>
            <a:off x="7039421" y="1968137"/>
            <a:ext cx="3483596" cy="2921726"/>
          </a:xfrm>
          <a:prstGeom prst="rect">
            <a:avLst/>
          </a:prstGeom>
        </p:spPr>
      </p:pic>
      <p:pic>
        <p:nvPicPr>
          <p:cNvPr id="2" name="Picture 1" descr="Linh Kiện Điện Tử, Module, Công Cụ, Kit phát triển, Cảm biến,Sản phẩm công  nghệ">
            <a:extLst>
              <a:ext uri="{FF2B5EF4-FFF2-40B4-BE49-F238E27FC236}">
                <a16:creationId xmlns:a16="http://schemas.microsoft.com/office/drawing/2014/main" id="{46294758-7B05-F983-0F26-1A37F9E3AE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36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BANLINHKIEN chúc các bạn thành công</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CEE67641-7B1A-8224-3231-D074AC16B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146" y="840376"/>
            <a:ext cx="5303707" cy="115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1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800" b="1" dirty="0"/>
              <a:t>1. </a:t>
            </a:r>
            <a:r>
              <a:rPr lang="en-US" sz="2800" b="1" dirty="0" err="1"/>
              <a:t>Phần</a:t>
            </a:r>
            <a:r>
              <a:rPr lang="en-US" sz="2800" b="1" dirty="0"/>
              <a:t> </a:t>
            </a:r>
            <a:r>
              <a:rPr lang="en-US" sz="2800" b="1" dirty="0" err="1"/>
              <a:t>cứng</a:t>
            </a:r>
            <a:br>
              <a:rPr lang="en-US" sz="3600" b="1" dirty="0"/>
            </a:br>
            <a:r>
              <a:rPr lang="en-US" sz="2400" b="1" dirty="0"/>
              <a:t>  </a:t>
            </a:r>
            <a:r>
              <a:rPr lang="en-US" sz="1600" b="1" dirty="0"/>
              <a:t> ESP32 IOT Shield</a:t>
            </a:r>
          </a:p>
        </p:txBody>
      </p:sp>
      <p:pic>
        <p:nvPicPr>
          <p:cNvPr id="5" name="Content Placeholder 4">
            <a:extLst>
              <a:ext uri="{FF2B5EF4-FFF2-40B4-BE49-F238E27FC236}">
                <a16:creationId xmlns:a16="http://schemas.microsoft.com/office/drawing/2014/main" id="{D28C669D-DBA4-FC5C-7A21-59F0C8E99F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413" b="92385" l="6003" r="92094">
                        <a14:foregroundMark x1="24744" y1="19639" x2="28404" y2="33667"/>
                        <a14:foregroundMark x1="28404" y1="33667" x2="46852" y2="36273"/>
                        <a14:foregroundMark x1="46852" y1="36273" x2="45242" y2="51102"/>
                        <a14:foregroundMark x1="58712" y1="61723" x2="56223" y2="47495"/>
                        <a14:foregroundMark x1="56223" y1="47495" x2="61786" y2="36072"/>
                        <a14:foregroundMark x1="61786" y1="36072" x2="55344" y2="42084"/>
                        <a14:foregroundMark x1="8346" y1="9619" x2="17277" y2="9218"/>
                        <a14:foregroundMark x1="17277" y1="9218" x2="60615" y2="9218"/>
                        <a14:foregroundMark x1="58712" y1="7816" x2="82870" y2="10421"/>
                        <a14:foregroundMark x1="82870" y1="10421" x2="89751" y2="42084"/>
                        <a14:foregroundMark x1="89751" y1="42084" x2="88141" y2="80561"/>
                        <a14:foregroundMark x1="88141" y1="80561" x2="81406" y2="89780"/>
                        <a14:foregroundMark x1="81406" y1="89780" x2="16398" y2="85772"/>
                        <a14:foregroundMark x1="16398" y1="85772" x2="10395" y2="75351"/>
                        <a14:foregroundMark x1="10395" y1="75351" x2="9224" y2="11623"/>
                        <a14:foregroundMark x1="9224" y1="11623" x2="7906" y2="30461"/>
                        <a14:foregroundMark x1="7906" y1="30461" x2="15227" y2="46894"/>
                        <a14:foregroundMark x1="15227" y1="46894" x2="43924" y2="63928"/>
                        <a14:foregroundMark x1="43924" y1="63928" x2="50659" y2="72144"/>
                        <a14:foregroundMark x1="50659" y1="72144" x2="65007" y2="79960"/>
                        <a14:foregroundMark x1="65007" y1="79960" x2="63543" y2="53707"/>
                        <a14:foregroundMark x1="63543" y1="53707" x2="49488" y2="47695"/>
                        <a14:foregroundMark x1="49488" y1="47695" x2="39678" y2="49499"/>
                        <a14:foregroundMark x1="39678" y1="49499" x2="66325" y2="43487"/>
                        <a14:foregroundMark x1="66325" y1="43487" x2="81113" y2="33267"/>
                        <a14:foregroundMark x1="81113" y1="33267" x2="80527" y2="67735"/>
                        <a14:foregroundMark x1="80527" y1="67735" x2="73353" y2="77756"/>
                        <a14:foregroundMark x1="73353" y1="77756" x2="68960" y2="75952"/>
                        <a14:foregroundMark x1="91508" y1="27455" x2="90190" y2="90180"/>
                        <a14:foregroundMark x1="90190" y1="90180" x2="61640" y2="91583"/>
                        <a14:foregroundMark x1="61640" y1="91583" x2="17570" y2="89178"/>
                        <a14:foregroundMark x1="17570" y1="89178" x2="10102" y2="83968"/>
                        <a14:foregroundMark x1="8785" y1="57515" x2="6442" y2="89780"/>
                        <a14:foregroundMark x1="6442" y1="89780" x2="12445" y2="86373"/>
                        <a14:foregroundMark x1="22694" y1="80160" x2="22840" y2="80361"/>
                        <a14:foregroundMark x1="8199" y1="66733" x2="6881" y2="50301"/>
                        <a14:foregroundMark x1="6442" y1="73948" x2="6442" y2="75551"/>
                        <a14:foregroundMark x1="7467" y1="10421" x2="7174" y2="49299"/>
                        <a14:foregroundMark x1="7028" y1="17635" x2="6735" y2="22044"/>
                        <a14:foregroundMark x1="7760" y1="9619" x2="8638" y2="8617"/>
                        <a14:foregroundMark x1="11567" y1="6613" x2="8346" y2="10220"/>
                        <a14:foregroundMark x1="86823" y1="9218" x2="90776" y2="15230"/>
                        <a14:foregroundMark x1="88287" y1="7415" x2="91654" y2="18437"/>
                        <a14:foregroundMark x1="89605" y1="9218" x2="90922" y2="22445"/>
                        <a14:foregroundMark x1="91215" y1="9820" x2="91801" y2="16834"/>
                        <a14:foregroundMark x1="92094" y1="26253" x2="92094" y2="71343"/>
                        <a14:foregroundMark x1="87116" y1="63928" x2="87701" y2="63527"/>
                        <a14:foregroundMark x1="86676" y1="64930" x2="84773" y2="70541"/>
                        <a14:foregroundMark x1="86823" y1="92585" x2="91947" y2="87174"/>
                        <a14:foregroundMark x1="6003" y1="84369" x2="6003" y2="85772"/>
                      </a14:backgroundRemoval>
                    </a14:imgEffect>
                  </a14:imgLayer>
                </a14:imgProps>
              </a:ext>
            </a:extLst>
          </a:blip>
          <a:stretch>
            <a:fillRect/>
          </a:stretch>
        </p:blipFill>
        <p:spPr>
          <a:xfrm>
            <a:off x="953940" y="2066521"/>
            <a:ext cx="4608181" cy="3366739"/>
          </a:xfrm>
        </p:spPr>
      </p:pic>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8C89CE99-6403-2CDF-A080-3EE359843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B05C134-5C54-3C07-08D6-2041BD1ECA9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6" b="92949" l="9646" r="91819">
                        <a14:foregroundMark x1="10134" y1="14103" x2="13675" y2="63462"/>
                        <a14:foregroundMark x1="13675" y1="63462" x2="11600" y2="84135"/>
                        <a14:foregroundMark x1="13431" y1="15385" x2="83028" y2="16026"/>
                        <a14:foregroundMark x1="88278" y1="17788" x2="90110" y2="81731"/>
                        <a14:foregroundMark x1="90110" y1="81731" x2="87790" y2="90545"/>
                        <a14:foregroundMark x1="87790" y1="90545" x2="11111" y2="89583"/>
                        <a14:foregroundMark x1="53602" y1="91667" x2="74725" y2="92949"/>
                        <a14:foregroundMark x1="90232" y1="90224" x2="90720" y2="92147"/>
                        <a14:foregroundMark x1="89621" y1="14904" x2="91819" y2="33173"/>
                        <a14:foregroundMark x1="91819" y1="33173" x2="91819" y2="37340"/>
                        <a14:foregroundMark x1="91697" y1="40385" x2="91697" y2="58173"/>
                        <a14:foregroundMark x1="9646" y1="92147" x2="20391" y2="87660"/>
                      </a14:backgroundRemoval>
                    </a14:imgEffect>
                  </a14:imgLayer>
                </a14:imgProps>
              </a:ext>
            </a:extLst>
          </a:blip>
          <a:stretch>
            <a:fillRect/>
          </a:stretch>
        </p:blipFill>
        <p:spPr>
          <a:xfrm>
            <a:off x="5981221" y="1823676"/>
            <a:ext cx="4737579" cy="3609584"/>
          </a:xfrm>
          <a:prstGeom prst="rect">
            <a:avLst/>
          </a:prstGeom>
        </p:spPr>
      </p:pic>
    </p:spTree>
    <p:extLst>
      <p:ext uri="{BB962C8B-B14F-4D97-AF65-F5344CB8AC3E}">
        <p14:creationId xmlns:p14="http://schemas.microsoft.com/office/powerpoint/2010/main" val="277780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1. </a:t>
            </a:r>
            <a:r>
              <a:rPr lang="en-US" sz="2400" b="1" dirty="0" err="1"/>
              <a:t>Phần</a:t>
            </a:r>
            <a:r>
              <a:rPr lang="en-US" sz="2400" b="1" dirty="0"/>
              <a:t> </a:t>
            </a:r>
            <a:r>
              <a:rPr lang="en-US" sz="2400" b="1" dirty="0" err="1"/>
              <a:t>cứng</a:t>
            </a:r>
            <a:br>
              <a:rPr lang="en-US" sz="3600" dirty="0"/>
            </a:br>
            <a:r>
              <a:rPr lang="en-US" sz="2400" dirty="0"/>
              <a:t>  </a:t>
            </a:r>
            <a:r>
              <a:rPr lang="en-US" sz="1600" dirty="0"/>
              <a:t> ESP32 IOT Shield</a:t>
            </a:r>
          </a:p>
        </p:txBody>
      </p:sp>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circuit board with many small white buttons&#10;&#10;Description automatically generated with medium confidence">
            <a:extLst>
              <a:ext uri="{FF2B5EF4-FFF2-40B4-BE49-F238E27FC236}">
                <a16:creationId xmlns:a16="http://schemas.microsoft.com/office/drawing/2014/main" id="{3D65907E-916F-1A33-2602-FD8998ACED47}"/>
              </a:ext>
            </a:extLst>
          </p:cNvPr>
          <p:cNvPicPr>
            <a:picLocks noChangeAspect="1"/>
          </p:cNvPicPr>
          <p:nvPr/>
        </p:nvPicPr>
        <p:blipFill rotWithShape="1">
          <a:blip r:embed="rId3">
            <a:extLst>
              <a:ext uri="{28A0092B-C50C-407E-A947-70E740481C1C}">
                <a14:useLocalDpi xmlns:a14="http://schemas.microsoft.com/office/drawing/2010/main" val="0"/>
              </a:ext>
            </a:extLst>
          </a:blip>
          <a:srcRect l="25225" t="23052" r="27634" b="24044"/>
          <a:stretch/>
        </p:blipFill>
        <p:spPr>
          <a:xfrm>
            <a:off x="838200" y="1690688"/>
            <a:ext cx="5257800" cy="3933739"/>
          </a:xfrm>
          <a:prstGeom prst="rect">
            <a:avLst/>
          </a:prstGeom>
        </p:spPr>
      </p:pic>
      <p:pic>
        <p:nvPicPr>
          <p:cNvPr id="16" name="Picture 15" descr="A black circuit board with white text&#10;&#10;Description automatically generated">
            <a:extLst>
              <a:ext uri="{FF2B5EF4-FFF2-40B4-BE49-F238E27FC236}">
                <a16:creationId xmlns:a16="http://schemas.microsoft.com/office/drawing/2014/main" id="{BC4CE753-716A-7365-F42A-20AA0D11AAD6}"/>
              </a:ext>
            </a:extLst>
          </p:cNvPr>
          <p:cNvPicPr>
            <a:picLocks noChangeAspect="1"/>
          </p:cNvPicPr>
          <p:nvPr/>
        </p:nvPicPr>
        <p:blipFill rotWithShape="1">
          <a:blip r:embed="rId4">
            <a:extLst>
              <a:ext uri="{28A0092B-C50C-407E-A947-70E740481C1C}">
                <a14:useLocalDpi xmlns:a14="http://schemas.microsoft.com/office/drawing/2010/main" val="0"/>
              </a:ext>
            </a:extLst>
          </a:blip>
          <a:srcRect l="18924" t="20317" r="29965" b="23373"/>
          <a:stretch/>
        </p:blipFill>
        <p:spPr>
          <a:xfrm>
            <a:off x="6096000" y="1690688"/>
            <a:ext cx="5355848" cy="3933739"/>
          </a:xfrm>
          <a:prstGeom prst="rect">
            <a:avLst/>
          </a:prstGeom>
        </p:spPr>
      </p:pic>
    </p:spTree>
    <p:extLst>
      <p:ext uri="{BB962C8B-B14F-4D97-AF65-F5344CB8AC3E}">
        <p14:creationId xmlns:p14="http://schemas.microsoft.com/office/powerpoint/2010/main" val="81331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1. </a:t>
            </a:r>
            <a:r>
              <a:rPr lang="en-US" sz="2400" b="1" dirty="0" err="1"/>
              <a:t>Phần</a:t>
            </a:r>
            <a:r>
              <a:rPr lang="en-US" sz="2400" b="1" dirty="0"/>
              <a:t> </a:t>
            </a:r>
            <a:r>
              <a:rPr lang="en-US" sz="2400" b="1" dirty="0" err="1"/>
              <a:t>cứng</a:t>
            </a:r>
            <a:br>
              <a:rPr lang="en-US" sz="3600" dirty="0"/>
            </a:br>
            <a:r>
              <a:rPr lang="en-US" sz="1800" dirty="0">
                <a:latin typeface="+mn-lt"/>
              </a:rPr>
              <a:t>   </a:t>
            </a:r>
            <a:r>
              <a:rPr lang="en-US" sz="1800" dirty="0" err="1">
                <a:latin typeface="+mn-lt"/>
              </a:rPr>
              <a:t>Sơ</a:t>
            </a:r>
            <a:r>
              <a:rPr lang="en-US" sz="1800" dirty="0">
                <a:latin typeface="+mn-lt"/>
              </a:rPr>
              <a:t> </a:t>
            </a:r>
            <a:r>
              <a:rPr lang="en-US" sz="1800" dirty="0" err="1">
                <a:latin typeface="+mn-lt"/>
              </a:rPr>
              <a:t>đồ</a:t>
            </a:r>
            <a:r>
              <a:rPr lang="en-US" sz="1800" dirty="0">
                <a:latin typeface="+mn-lt"/>
              </a:rPr>
              <a:t> </a:t>
            </a:r>
            <a:r>
              <a:rPr lang="en-US" sz="1800" dirty="0" err="1">
                <a:latin typeface="+mn-lt"/>
              </a:rPr>
              <a:t>kết</a:t>
            </a:r>
            <a:r>
              <a:rPr lang="en-US" sz="1800" dirty="0">
                <a:latin typeface="+mn-lt"/>
              </a:rPr>
              <a:t> </a:t>
            </a:r>
            <a:r>
              <a:rPr lang="en-US" sz="1800" dirty="0" err="1">
                <a:latin typeface="+mn-lt"/>
              </a:rPr>
              <a:t>nối</a:t>
            </a:r>
            <a:endParaRPr lang="en-US" sz="1800" dirty="0">
              <a:latin typeface="+mn-lt"/>
            </a:endParaRPr>
          </a:p>
        </p:txBody>
      </p:sp>
      <p:pic>
        <p:nvPicPr>
          <p:cNvPr id="5" name="Picture 4">
            <a:extLst>
              <a:ext uri="{FF2B5EF4-FFF2-40B4-BE49-F238E27FC236}">
                <a16:creationId xmlns:a16="http://schemas.microsoft.com/office/drawing/2014/main" id="{CF6DB672-D6BC-9DD5-889E-C0BDB8F70E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25753" y1="71106" x2="56698" y2="73209"/>
                        <a14:backgroundMark x1="56698" y1="73209" x2="62980" y2="73014"/>
                        <a14:backgroundMark x1="62409" y1="72819" x2="53115" y2="76830"/>
                        <a14:backgroundMark x1="63551" y1="73014" x2="55919" y2="74494"/>
                      </a14:backgroundRemoval>
                    </a14:imgEffect>
                  </a14:imgLayer>
                </a14:imgProps>
              </a:ext>
            </a:extLst>
          </a:blip>
          <a:stretch>
            <a:fillRect/>
          </a:stretch>
        </p:blipFill>
        <p:spPr>
          <a:xfrm>
            <a:off x="268737" y="-535447"/>
            <a:ext cx="5753789" cy="7671719"/>
          </a:xfrm>
          <a:prstGeom prst="rect">
            <a:avLst/>
          </a:prstGeom>
        </p:spPr>
      </p:pic>
      <p:pic>
        <p:nvPicPr>
          <p:cNvPr id="4" name="Picture 3">
            <a:extLst>
              <a:ext uri="{FF2B5EF4-FFF2-40B4-BE49-F238E27FC236}">
                <a16:creationId xmlns:a16="http://schemas.microsoft.com/office/drawing/2014/main" id="{B8C18312-BC14-C4BE-17A5-CCE143C615FC}"/>
              </a:ext>
            </a:extLst>
          </p:cNvPr>
          <p:cNvPicPr>
            <a:picLocks noChangeAspect="1"/>
          </p:cNvPicPr>
          <p:nvPr/>
        </p:nvPicPr>
        <p:blipFill rotWithShape="1">
          <a:blip r:embed="rId4"/>
          <a:srcRect l="3334" t="5555" r="6645"/>
          <a:stretch/>
        </p:blipFill>
        <p:spPr>
          <a:xfrm rot="16200000">
            <a:off x="4507580" y="727335"/>
            <a:ext cx="6824344" cy="5369674"/>
          </a:xfrm>
          <a:prstGeom prst="rect">
            <a:avLst/>
          </a:prstGeom>
        </p:spPr>
      </p:pic>
      <p:pic>
        <p:nvPicPr>
          <p:cNvPr id="6" name="Picture 5" descr="Linh Kiện Điện Tử, Module, Công Cụ, Kit phát triển, Cảm biến,Sản phẩm công  nghệ">
            <a:extLst>
              <a:ext uri="{FF2B5EF4-FFF2-40B4-BE49-F238E27FC236}">
                <a16:creationId xmlns:a16="http://schemas.microsoft.com/office/drawing/2014/main" id="{2B980EBE-45DB-9216-A80E-585474E41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7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2.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pic>
        <p:nvPicPr>
          <p:cNvPr id="5" name="Content Placeholder 4">
            <a:extLst>
              <a:ext uri="{FF2B5EF4-FFF2-40B4-BE49-F238E27FC236}">
                <a16:creationId xmlns:a16="http://schemas.microsoft.com/office/drawing/2014/main" id="{6459E2CD-42A7-D1AD-A71A-7B0DBE3E2DAB}"/>
              </a:ext>
            </a:extLst>
          </p:cNvPr>
          <p:cNvPicPr>
            <a:picLocks noGrp="1" noChangeAspect="1"/>
          </p:cNvPicPr>
          <p:nvPr>
            <p:ph idx="1"/>
          </p:nvPr>
        </p:nvPicPr>
        <p:blipFill>
          <a:blip r:embed="rId2"/>
          <a:stretch>
            <a:fillRect/>
          </a:stretch>
        </p:blipFill>
        <p:spPr>
          <a:xfrm>
            <a:off x="838200" y="2005147"/>
            <a:ext cx="10515600" cy="4215176"/>
          </a:xfr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7ABFCBD0-8BCC-020D-FA71-D4BE2A42D994}"/>
                  </a:ext>
                </a:extLst>
              </p14:cNvPr>
              <p14:cNvContentPartPr/>
              <p14:nvPr/>
            </p14:nvContentPartPr>
            <p14:xfrm>
              <a:off x="1056640" y="2365121"/>
              <a:ext cx="1118520" cy="25920"/>
            </p14:xfrm>
          </p:contentPart>
        </mc:Choice>
        <mc:Fallback xmlns="">
          <p:pic>
            <p:nvPicPr>
              <p:cNvPr id="18" name="Ink 17">
                <a:extLst>
                  <a:ext uri="{FF2B5EF4-FFF2-40B4-BE49-F238E27FC236}">
                    <a16:creationId xmlns:a16="http://schemas.microsoft.com/office/drawing/2014/main" id="{7ABFCBD0-8BCC-020D-FA71-D4BE2A42D994}"/>
                  </a:ext>
                </a:extLst>
              </p:cNvPr>
              <p:cNvPicPr/>
              <p:nvPr/>
            </p:nvPicPr>
            <p:blipFill>
              <a:blip r:embed="rId4"/>
              <a:stretch>
                <a:fillRect/>
              </a:stretch>
            </p:blipFill>
            <p:spPr>
              <a:xfrm>
                <a:off x="1039000" y="2347481"/>
                <a:ext cx="115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B4E361C-80C4-860A-08C7-B9A2C9D737FE}"/>
                  </a:ext>
                </a:extLst>
              </p14:cNvPr>
              <p14:cNvContentPartPr/>
              <p14:nvPr/>
            </p14:nvContentPartPr>
            <p14:xfrm>
              <a:off x="2885440" y="2767961"/>
              <a:ext cx="574200" cy="3600"/>
            </p14:xfrm>
          </p:contentPart>
        </mc:Choice>
        <mc:Fallback xmlns="">
          <p:pic>
            <p:nvPicPr>
              <p:cNvPr id="19" name="Ink 18">
                <a:extLst>
                  <a:ext uri="{FF2B5EF4-FFF2-40B4-BE49-F238E27FC236}">
                    <a16:creationId xmlns:a16="http://schemas.microsoft.com/office/drawing/2014/main" id="{CB4E361C-80C4-860A-08C7-B9A2C9D737FE}"/>
                  </a:ext>
                </a:extLst>
              </p:cNvPr>
              <p:cNvPicPr/>
              <p:nvPr/>
            </p:nvPicPr>
            <p:blipFill>
              <a:blip r:embed="rId6"/>
              <a:stretch>
                <a:fillRect/>
              </a:stretch>
            </p:blipFill>
            <p:spPr>
              <a:xfrm>
                <a:off x="2867800" y="2749961"/>
                <a:ext cx="609840" cy="39240"/>
              </a:xfrm>
              <a:prstGeom prst="rect">
                <a:avLst/>
              </a:prstGeom>
            </p:spPr>
          </p:pic>
        </mc:Fallback>
      </mc:AlternateContent>
      <p:grpSp>
        <p:nvGrpSpPr>
          <p:cNvPr id="22" name="Group 21">
            <a:extLst>
              <a:ext uri="{FF2B5EF4-FFF2-40B4-BE49-F238E27FC236}">
                <a16:creationId xmlns:a16="http://schemas.microsoft.com/office/drawing/2014/main" id="{EB796938-3E2D-AA52-612C-1FB5693C2AA7}"/>
              </a:ext>
            </a:extLst>
          </p:cNvPr>
          <p:cNvGrpSpPr/>
          <p:nvPr/>
        </p:nvGrpSpPr>
        <p:grpSpPr>
          <a:xfrm>
            <a:off x="9445720" y="5880161"/>
            <a:ext cx="564480" cy="360"/>
            <a:chOff x="9445720" y="5494267"/>
            <a:chExt cx="564480" cy="3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588D0FC-CDDA-AE96-A546-6F5EE63CC26E}"/>
                    </a:ext>
                  </a:extLst>
                </p14:cNvPr>
                <p14:cNvContentPartPr/>
                <p14:nvPr/>
              </p14:nvContentPartPr>
              <p14:xfrm>
                <a:off x="9605200" y="5494267"/>
                <a:ext cx="360" cy="360"/>
              </p14:xfrm>
            </p:contentPart>
          </mc:Choice>
          <mc:Fallback xmlns="">
            <p:pic>
              <p:nvPicPr>
                <p:cNvPr id="20" name="Ink 19">
                  <a:extLst>
                    <a:ext uri="{FF2B5EF4-FFF2-40B4-BE49-F238E27FC236}">
                      <a16:creationId xmlns:a16="http://schemas.microsoft.com/office/drawing/2014/main" id="{A588D0FC-CDDA-AE96-A546-6F5EE63CC26E}"/>
                    </a:ext>
                  </a:extLst>
                </p:cNvPr>
                <p:cNvPicPr/>
                <p:nvPr/>
              </p:nvPicPr>
              <p:blipFill>
                <a:blip r:embed="rId8"/>
                <a:stretch>
                  <a:fillRect/>
                </a:stretch>
              </p:blipFill>
              <p:spPr>
                <a:xfrm>
                  <a:off x="9587200" y="54766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BD7EA88B-F5D8-E89C-FCBB-BC44DE855893}"/>
                    </a:ext>
                  </a:extLst>
                </p14:cNvPr>
                <p14:cNvContentPartPr/>
                <p14:nvPr/>
              </p14:nvContentPartPr>
              <p14:xfrm>
                <a:off x="9445720" y="5494267"/>
                <a:ext cx="564480" cy="360"/>
              </p14:xfrm>
            </p:contentPart>
          </mc:Choice>
          <mc:Fallback xmlns="">
            <p:pic>
              <p:nvPicPr>
                <p:cNvPr id="21" name="Ink 20">
                  <a:extLst>
                    <a:ext uri="{FF2B5EF4-FFF2-40B4-BE49-F238E27FC236}">
                      <a16:creationId xmlns:a16="http://schemas.microsoft.com/office/drawing/2014/main" id="{BD7EA88B-F5D8-E89C-FCBB-BC44DE855893}"/>
                    </a:ext>
                  </a:extLst>
                </p:cNvPr>
                <p:cNvPicPr/>
                <p:nvPr/>
              </p:nvPicPr>
              <p:blipFill>
                <a:blip r:embed="rId10"/>
                <a:stretch>
                  <a:fillRect/>
                </a:stretch>
              </p:blipFill>
              <p:spPr>
                <a:xfrm>
                  <a:off x="9427720" y="5476627"/>
                  <a:ext cx="600120" cy="36000"/>
                </a:xfrm>
                <a:prstGeom prst="rect">
                  <a:avLst/>
                </a:prstGeom>
              </p:spPr>
            </p:pic>
          </mc:Fallback>
        </mc:AlternateContent>
      </p:grpSp>
      <p:sp>
        <p:nvSpPr>
          <p:cNvPr id="23" name="TextBox 22">
            <a:extLst>
              <a:ext uri="{FF2B5EF4-FFF2-40B4-BE49-F238E27FC236}">
                <a16:creationId xmlns:a16="http://schemas.microsoft.com/office/drawing/2014/main" id="{9A18150A-E1BE-3F1A-AFF0-161BF6D04552}"/>
              </a:ext>
            </a:extLst>
          </p:cNvPr>
          <p:cNvSpPr txBox="1"/>
          <p:nvPr/>
        </p:nvSpPr>
        <p:spPr>
          <a:xfrm>
            <a:off x="1056640" y="1247538"/>
            <a:ext cx="2818701" cy="369332"/>
          </a:xfrm>
          <a:prstGeom prst="rect">
            <a:avLst/>
          </a:prstGeom>
          <a:noFill/>
        </p:spPr>
        <p:txBody>
          <a:bodyPr wrap="square" rtlCol="0">
            <a:spAutoFit/>
          </a:bodyPr>
          <a:lstStyle/>
          <a:p>
            <a:r>
              <a:rPr lang="en-US" b="1" dirty="0"/>
              <a:t>2.0 </a:t>
            </a:r>
            <a:r>
              <a:rPr lang="en-US" b="1" dirty="0" err="1"/>
              <a:t>Tạo</a:t>
            </a:r>
            <a:r>
              <a:rPr lang="en-US" b="1" dirty="0"/>
              <a:t> Template</a:t>
            </a:r>
          </a:p>
        </p:txBody>
      </p:sp>
      <p:pic>
        <p:nvPicPr>
          <p:cNvPr id="3" name="Picture 2" descr="Linh Kiện Điện Tử, Module, Công Cụ, Kit phát triển, Cảm biến,Sản phẩm công  nghệ">
            <a:extLst>
              <a:ext uri="{FF2B5EF4-FFF2-40B4-BE49-F238E27FC236}">
                <a16:creationId xmlns:a16="http://schemas.microsoft.com/office/drawing/2014/main" id="{2805EB12-BD21-A235-6A1E-CE5D0B9C2E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7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2.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sp>
        <p:nvSpPr>
          <p:cNvPr id="23" name="TextBox 22">
            <a:extLst>
              <a:ext uri="{FF2B5EF4-FFF2-40B4-BE49-F238E27FC236}">
                <a16:creationId xmlns:a16="http://schemas.microsoft.com/office/drawing/2014/main" id="{9A18150A-E1BE-3F1A-AFF0-161BF6D04552}"/>
              </a:ext>
            </a:extLst>
          </p:cNvPr>
          <p:cNvSpPr txBox="1"/>
          <p:nvPr/>
        </p:nvSpPr>
        <p:spPr>
          <a:xfrm>
            <a:off x="1056640" y="1247538"/>
            <a:ext cx="2818701" cy="369332"/>
          </a:xfrm>
          <a:prstGeom prst="rect">
            <a:avLst/>
          </a:prstGeom>
          <a:noFill/>
        </p:spPr>
        <p:txBody>
          <a:bodyPr wrap="square" rtlCol="0">
            <a:spAutoFit/>
          </a:bodyPr>
          <a:lstStyle/>
          <a:p>
            <a:r>
              <a:rPr lang="en-US" b="1" dirty="0"/>
              <a:t>2.0 </a:t>
            </a:r>
            <a:r>
              <a:rPr lang="en-US" b="1" dirty="0" err="1"/>
              <a:t>Tạo</a:t>
            </a:r>
            <a:r>
              <a:rPr lang="en-US" b="1" dirty="0"/>
              <a:t> Template</a:t>
            </a:r>
          </a:p>
        </p:txBody>
      </p:sp>
      <p:pic>
        <p:nvPicPr>
          <p:cNvPr id="4" name="Picture 3">
            <a:extLst>
              <a:ext uri="{FF2B5EF4-FFF2-40B4-BE49-F238E27FC236}">
                <a16:creationId xmlns:a16="http://schemas.microsoft.com/office/drawing/2014/main" id="{CE194FD9-6205-B358-2180-210EFD8BDC32}"/>
              </a:ext>
            </a:extLst>
          </p:cNvPr>
          <p:cNvPicPr>
            <a:picLocks noChangeAspect="1"/>
          </p:cNvPicPr>
          <p:nvPr/>
        </p:nvPicPr>
        <p:blipFill>
          <a:blip r:embed="rId2"/>
          <a:stretch>
            <a:fillRect/>
          </a:stretch>
        </p:blipFill>
        <p:spPr>
          <a:xfrm>
            <a:off x="2465990" y="1844675"/>
            <a:ext cx="6753225" cy="4648200"/>
          </a:xfrm>
          <a:prstGeom prst="rect">
            <a:avLst/>
          </a:prstGeom>
        </p:spPr>
      </p:pic>
      <p:pic>
        <p:nvPicPr>
          <p:cNvPr id="5" name="Picture 4">
            <a:extLst>
              <a:ext uri="{FF2B5EF4-FFF2-40B4-BE49-F238E27FC236}">
                <a16:creationId xmlns:a16="http://schemas.microsoft.com/office/drawing/2014/main" id="{F6D348FD-D808-76C5-EC76-F8101A9F762C}"/>
              </a:ext>
            </a:extLst>
          </p:cNvPr>
          <p:cNvPicPr>
            <a:picLocks noChangeAspect="1"/>
          </p:cNvPicPr>
          <p:nvPr/>
        </p:nvPicPr>
        <p:blipFill>
          <a:blip r:embed="rId3"/>
          <a:stretch>
            <a:fillRect/>
          </a:stretch>
        </p:blipFill>
        <p:spPr>
          <a:xfrm>
            <a:off x="2860817" y="2813089"/>
            <a:ext cx="1263313" cy="226942"/>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30106F55-5F8B-28EE-7756-15941B4CD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93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1845</Words>
  <Application>Microsoft Office PowerPoint</Application>
  <PresentationFormat>Widescreen</PresentationFormat>
  <Paragraphs>181</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 Trạm Quan Trắc Thời Tiết Weather Station </vt:lpstr>
      <vt:lpstr>Mục lục</vt:lpstr>
      <vt:lpstr>1. Phần cứng   1.1 Sơ đồ nguyên lý</vt:lpstr>
      <vt:lpstr>1. Phần cứng   1.2 Các linh kiện cần thiết</vt:lpstr>
      <vt:lpstr>1. Phần cứng    ESP32 IOT Shield</vt:lpstr>
      <vt:lpstr>1. Phần cứng    ESP32 IOT Shield</vt:lpstr>
      <vt:lpstr>1. Phần cứng    Sơ đồ kết nối</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2. Hướng dẫn cài đặt BLYNK</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3. Thiết lập BLYNK trên điện thoại </vt:lpstr>
      <vt:lpstr>4. Các chức năng cơ bản của nút nhấn SET, UP, DOWN và nút trên phần mềm BLYNK</vt:lpstr>
      <vt:lpstr>4.  Các chức năng cơ bản của nút nhấn SET, UP, DOWN</vt:lpstr>
      <vt:lpstr>5. Tính toán tốc độ gió và lượng mưa</vt:lpstr>
      <vt:lpstr>5. Tính toán tốc độ gió và lượng mưa</vt:lpstr>
      <vt:lpstr>5. Tính toán tốc độ gió và lượng mưa</vt:lpstr>
      <vt:lpstr>5. Tính toán tốc độ gió và lượng mưa</vt:lpstr>
      <vt:lpstr>5. Tính toán tốc độ gió và lượng mưa</vt:lpstr>
      <vt:lpstr>BANLINHKIEN chúc các bạn thành công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BLKLab_Huong_Dan_Tram_Quan_Trac_Thoi_Tiet_Weather_Station</dc:title>
  <dc:creator>2051215264@e.tlu.edu.vn</dc:creator>
  <cp:lastModifiedBy>Do The Duong</cp:lastModifiedBy>
  <cp:revision>22</cp:revision>
  <dcterms:created xsi:type="dcterms:W3CDTF">2024-06-03T07:54:23Z</dcterms:created>
  <dcterms:modified xsi:type="dcterms:W3CDTF">2024-06-18T02:06:23Z</dcterms:modified>
</cp:coreProperties>
</file>